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8" r:id="rId13"/>
    <p:sldId id="267" r:id="rId14"/>
    <p:sldId id="266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C390B-DA40-48F0-9B17-F81581C9688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5CBDE48-D6FA-4DCE-9585-CA5B7C53FB8D}">
      <dgm:prSet phldrT="[Text]" custT="1"/>
      <dgm:spPr/>
      <dgm:t>
        <a:bodyPr/>
        <a:lstStyle/>
        <a:p>
          <a:r>
            <a:rPr lang="cs-CZ" sz="900" dirty="0"/>
            <a:t> jednotky informuje příslušné KOPIS </a:t>
          </a:r>
        </a:p>
      </dgm:t>
    </dgm:pt>
    <dgm:pt modelId="{DFFE6D73-AFF7-47AC-AD99-A84BB0AF1098}" type="parTrans" cxnId="{857B44DC-13A7-402A-8FA9-C663AB72D015}">
      <dgm:prSet/>
      <dgm:spPr/>
      <dgm:t>
        <a:bodyPr/>
        <a:lstStyle/>
        <a:p>
          <a:endParaRPr lang="cs-CZ"/>
        </a:p>
      </dgm:t>
    </dgm:pt>
    <dgm:pt modelId="{82D85691-2216-4001-BC36-D4BDB9D687D7}" type="sibTrans" cxnId="{857B44DC-13A7-402A-8FA9-C663AB72D015}">
      <dgm:prSet/>
      <dgm:spPr/>
      <dgm:t>
        <a:bodyPr/>
        <a:lstStyle/>
        <a:p>
          <a:endParaRPr lang="cs-CZ"/>
        </a:p>
      </dgm:t>
    </dgm:pt>
    <dgm:pt modelId="{8E8F383D-EED1-4007-AE5E-1C0134240CE7}">
      <dgm:prSet phldrT="[Text]"/>
      <dgm:spPr/>
      <dgm:t>
        <a:bodyPr/>
        <a:lstStyle/>
        <a:p>
          <a:r>
            <a:rPr lang="cs-CZ" dirty="0"/>
            <a:t>ZZS + PČR</a:t>
          </a:r>
        </a:p>
      </dgm:t>
    </dgm:pt>
    <dgm:pt modelId="{283F4123-11E7-4920-8ED9-9CEDEDC6A283}" type="parTrans" cxnId="{7D612BD2-E84A-411C-BCEB-C5AA67F61DD3}">
      <dgm:prSet/>
      <dgm:spPr/>
      <dgm:t>
        <a:bodyPr/>
        <a:lstStyle/>
        <a:p>
          <a:endParaRPr lang="cs-CZ"/>
        </a:p>
      </dgm:t>
    </dgm:pt>
    <dgm:pt modelId="{E758B072-31F1-47E4-A40A-B44E8FB6E02D}" type="sibTrans" cxnId="{7D612BD2-E84A-411C-BCEB-C5AA67F61DD3}">
      <dgm:prSet/>
      <dgm:spPr/>
      <dgm:t>
        <a:bodyPr/>
        <a:lstStyle/>
        <a:p>
          <a:endParaRPr lang="cs-CZ"/>
        </a:p>
      </dgm:t>
    </dgm:pt>
    <dgm:pt modelId="{4D0CBDC5-BFF0-44F2-B538-01A9FC17D2A4}">
      <dgm:prSet phldrT="[Text]"/>
      <dgm:spPr/>
      <dgm:t>
        <a:bodyPr/>
        <a:lstStyle/>
        <a:p>
          <a:r>
            <a:rPr lang="cs-CZ" dirty="0"/>
            <a:t>Druzí </a:t>
          </a:r>
        </a:p>
      </dgm:t>
    </dgm:pt>
    <dgm:pt modelId="{CCCB1FDA-086C-45A3-820E-D07BC0A4230A}" type="parTrans" cxnId="{0BDCA1B1-D769-4D72-83A2-352F329335B9}">
      <dgm:prSet/>
      <dgm:spPr/>
      <dgm:t>
        <a:bodyPr/>
        <a:lstStyle/>
        <a:p>
          <a:endParaRPr lang="cs-CZ"/>
        </a:p>
      </dgm:t>
    </dgm:pt>
    <dgm:pt modelId="{A3E2EEAD-4013-4D5D-9413-AD3950CFAB35}" type="sibTrans" cxnId="{0BDCA1B1-D769-4D72-83A2-352F329335B9}">
      <dgm:prSet/>
      <dgm:spPr/>
      <dgm:t>
        <a:bodyPr/>
        <a:lstStyle/>
        <a:p>
          <a:endParaRPr lang="cs-CZ"/>
        </a:p>
      </dgm:t>
    </dgm:pt>
    <dgm:pt modelId="{65A36001-C885-460A-BF26-9E134252986E}">
      <dgm:prSet phldrT="[Text]"/>
      <dgm:spPr/>
      <dgm:t>
        <a:bodyPr/>
        <a:lstStyle/>
        <a:p>
          <a:r>
            <a:rPr lang="cs-CZ" dirty="0"/>
            <a:t>Záchrana osob </a:t>
          </a:r>
          <a:br>
            <a:rPr lang="cs-CZ" dirty="0"/>
          </a:br>
          <a:r>
            <a:rPr lang="cs-CZ" dirty="0"/>
            <a:t>evakuační místo</a:t>
          </a:r>
        </a:p>
      </dgm:t>
    </dgm:pt>
    <dgm:pt modelId="{D1693A50-69EB-4157-8179-F8D3C2DFB0FA}" type="parTrans" cxnId="{8BE27092-2152-4A86-B93C-7466B2362604}">
      <dgm:prSet/>
      <dgm:spPr/>
      <dgm:t>
        <a:bodyPr/>
        <a:lstStyle/>
        <a:p>
          <a:endParaRPr lang="cs-CZ"/>
        </a:p>
      </dgm:t>
    </dgm:pt>
    <dgm:pt modelId="{AEB59E41-E008-41E5-ACA8-0BBEC5C9FA85}" type="sibTrans" cxnId="{8BE27092-2152-4A86-B93C-7466B2362604}">
      <dgm:prSet/>
      <dgm:spPr/>
      <dgm:t>
        <a:bodyPr/>
        <a:lstStyle/>
        <a:p>
          <a:endParaRPr lang="cs-CZ"/>
        </a:p>
      </dgm:t>
    </dgm:pt>
    <dgm:pt modelId="{BF857913-7ED4-4419-BBE5-31B407177218}">
      <dgm:prSet phldrT="[Text]"/>
      <dgm:spPr/>
      <dgm:t>
        <a:bodyPr/>
        <a:lstStyle/>
        <a:p>
          <a:r>
            <a:rPr lang="cs-CZ" dirty="0"/>
            <a:t>třetí / čtvrtí </a:t>
          </a:r>
        </a:p>
      </dgm:t>
    </dgm:pt>
    <dgm:pt modelId="{6D654210-2341-4218-ACF5-7D7860EEFFC0}" type="parTrans" cxnId="{CC8B6585-DD18-4B16-BB80-2F177EFB0E2D}">
      <dgm:prSet/>
      <dgm:spPr/>
      <dgm:t>
        <a:bodyPr/>
        <a:lstStyle/>
        <a:p>
          <a:endParaRPr lang="cs-CZ"/>
        </a:p>
      </dgm:t>
    </dgm:pt>
    <dgm:pt modelId="{00A701DC-34A7-4B82-85D6-004EC5C04A96}" type="sibTrans" cxnId="{CC8B6585-DD18-4B16-BB80-2F177EFB0E2D}">
      <dgm:prSet/>
      <dgm:spPr/>
      <dgm:t>
        <a:bodyPr/>
        <a:lstStyle/>
        <a:p>
          <a:endParaRPr lang="cs-CZ"/>
        </a:p>
      </dgm:t>
    </dgm:pt>
    <dgm:pt modelId="{5B89E76E-9F17-49C7-8559-720C4E22DD6A}">
      <dgm:prSet phldrT="[Text]"/>
      <dgm:spPr/>
      <dgm:t>
        <a:bodyPr/>
        <a:lstStyle/>
        <a:p>
          <a:r>
            <a:rPr lang="cs-CZ" dirty="0"/>
            <a:t>Řízení dopravy</a:t>
          </a:r>
          <a:br>
            <a:rPr lang="cs-CZ" dirty="0"/>
          </a:br>
          <a:r>
            <a:rPr lang="cs-CZ" dirty="0"/>
            <a:t>výpomoc</a:t>
          </a:r>
        </a:p>
      </dgm:t>
    </dgm:pt>
    <dgm:pt modelId="{C8A29498-801D-49AE-9EA5-DE95B212AA9A}" type="parTrans" cxnId="{D87731A7-4AE7-4820-85DC-E2831AF832C6}">
      <dgm:prSet/>
      <dgm:spPr/>
      <dgm:t>
        <a:bodyPr/>
        <a:lstStyle/>
        <a:p>
          <a:endParaRPr lang="cs-CZ"/>
        </a:p>
      </dgm:t>
    </dgm:pt>
    <dgm:pt modelId="{82838900-3490-4F50-81C0-A20575FDE402}" type="sibTrans" cxnId="{D87731A7-4AE7-4820-85DC-E2831AF832C6}">
      <dgm:prSet/>
      <dgm:spPr/>
      <dgm:t>
        <a:bodyPr/>
        <a:lstStyle/>
        <a:p>
          <a:endParaRPr lang="cs-CZ"/>
        </a:p>
      </dgm:t>
    </dgm:pt>
    <dgm:pt modelId="{B1648FAE-2875-44AD-AAFA-1906782B8F3D}">
      <dgm:prSet phldrT="[Text]"/>
      <dgm:spPr/>
      <dgm:t>
        <a:bodyPr/>
        <a:lstStyle/>
        <a:p>
          <a:r>
            <a:rPr lang="cs-CZ" dirty="0"/>
            <a:t>HZSČR</a:t>
          </a:r>
        </a:p>
      </dgm:t>
    </dgm:pt>
    <dgm:pt modelId="{CBA6B733-7438-4940-A4AE-5CF71151E08F}" type="parTrans" cxnId="{98281162-B60D-4BB4-A27A-63AF1AD970A1}">
      <dgm:prSet/>
      <dgm:spPr/>
      <dgm:t>
        <a:bodyPr/>
        <a:lstStyle/>
        <a:p>
          <a:endParaRPr lang="cs-CZ"/>
        </a:p>
      </dgm:t>
    </dgm:pt>
    <dgm:pt modelId="{E21C5D04-906D-4672-A09F-B7683430C940}" type="sibTrans" cxnId="{98281162-B60D-4BB4-A27A-63AF1AD970A1}">
      <dgm:prSet/>
      <dgm:spPr/>
      <dgm:t>
        <a:bodyPr/>
        <a:lstStyle/>
        <a:p>
          <a:endParaRPr lang="cs-CZ"/>
        </a:p>
      </dgm:t>
    </dgm:pt>
    <dgm:pt modelId="{28548ADF-2838-4999-9204-25E727310775}">
      <dgm:prSet phldrT="[Text]"/>
      <dgm:spPr/>
      <dgm:t>
        <a:bodyPr/>
        <a:lstStyle/>
        <a:p>
          <a:r>
            <a:rPr lang="cs-CZ" dirty="0"/>
            <a:t> První</a:t>
          </a:r>
        </a:p>
      </dgm:t>
    </dgm:pt>
    <dgm:pt modelId="{0AA54601-9AA1-4206-9A54-F7E7CC5D2D29}" type="parTrans" cxnId="{1A982545-9F97-4DB1-9663-354BDA5FCD4C}">
      <dgm:prSet/>
      <dgm:spPr/>
      <dgm:t>
        <a:bodyPr/>
        <a:lstStyle/>
        <a:p>
          <a:endParaRPr lang="cs-CZ"/>
        </a:p>
      </dgm:t>
    </dgm:pt>
    <dgm:pt modelId="{E2198C90-0150-40A3-8F4C-177E65ADCCDE}" type="sibTrans" cxnId="{1A982545-9F97-4DB1-9663-354BDA5FCD4C}">
      <dgm:prSet/>
      <dgm:spPr/>
      <dgm:t>
        <a:bodyPr/>
        <a:lstStyle/>
        <a:p>
          <a:endParaRPr lang="cs-CZ"/>
        </a:p>
      </dgm:t>
    </dgm:pt>
    <dgm:pt modelId="{9F9EC57D-753D-4C65-B16A-E88F9D064C66}">
      <dgm:prSet phldrT="[Text]" custT="1"/>
      <dgm:spPr/>
      <dgm:t>
        <a:bodyPr/>
        <a:lstStyle/>
        <a:p>
          <a:pPr algn="l">
            <a:lnSpc>
              <a:spcPct val="100000"/>
            </a:lnSpc>
          </a:pPr>
          <a:r>
            <a:rPr lang="cs-CZ" sz="1050" dirty="0"/>
            <a:t>		     Průzkum </a:t>
          </a:r>
          <a:br>
            <a:rPr lang="cs-CZ" sz="1050" dirty="0"/>
          </a:br>
          <a:r>
            <a:rPr lang="cs-CZ" sz="1050" dirty="0"/>
            <a:t> 	vyprošťování a záchrana osob </a:t>
          </a:r>
          <a:br>
            <a:rPr lang="cs-CZ" sz="1050" dirty="0"/>
          </a:br>
          <a:r>
            <a:rPr lang="cs-CZ" sz="1050" dirty="0"/>
            <a:t>		      hašení</a:t>
          </a:r>
          <a:br>
            <a:rPr lang="cs-CZ" sz="1050" dirty="0"/>
          </a:br>
          <a:r>
            <a:rPr lang="cs-CZ" sz="1050" dirty="0"/>
            <a:t>	               likvidace úniků</a:t>
          </a:r>
          <a:br>
            <a:rPr lang="cs-CZ" sz="1050" dirty="0"/>
          </a:br>
          <a:r>
            <a:rPr lang="cs-CZ" sz="1050" dirty="0"/>
            <a:t>	         komunikace se SŽDC </a:t>
          </a:r>
          <a:br>
            <a:rPr lang="cs-CZ" sz="1050" dirty="0"/>
          </a:br>
          <a:r>
            <a:rPr lang="cs-CZ" sz="1050" dirty="0"/>
            <a:t>				zajištění trati </a:t>
          </a:r>
          <a:br>
            <a:rPr lang="cs-CZ" sz="1050" dirty="0"/>
          </a:br>
          <a:r>
            <a:rPr lang="cs-CZ" sz="1050" dirty="0"/>
            <a:t>odklizení  komunikace</a:t>
          </a:r>
        </a:p>
      </dgm:t>
    </dgm:pt>
    <dgm:pt modelId="{72F4925F-3BA0-4539-A14F-444F4E624496}" type="parTrans" cxnId="{B77209B5-00A8-4C21-8A24-8EBC4E5B1913}">
      <dgm:prSet/>
      <dgm:spPr/>
      <dgm:t>
        <a:bodyPr/>
        <a:lstStyle/>
        <a:p>
          <a:endParaRPr lang="cs-CZ"/>
        </a:p>
      </dgm:t>
    </dgm:pt>
    <dgm:pt modelId="{CE6C3496-BC92-464E-9D0D-E82DB32619CE}" type="sibTrans" cxnId="{B77209B5-00A8-4C21-8A24-8EBC4E5B1913}">
      <dgm:prSet/>
      <dgm:spPr/>
      <dgm:t>
        <a:bodyPr/>
        <a:lstStyle/>
        <a:p>
          <a:endParaRPr lang="cs-CZ"/>
        </a:p>
      </dgm:t>
    </dgm:pt>
    <dgm:pt modelId="{43318597-6F9B-4D6F-88C0-498C22C83203}">
      <dgm:prSet phldrT="[Text]"/>
      <dgm:spPr/>
      <dgm:t>
        <a:bodyPr/>
        <a:lstStyle/>
        <a:p>
          <a:r>
            <a:rPr lang="cs-CZ" dirty="0"/>
            <a:t>HZSSŽDC</a:t>
          </a:r>
        </a:p>
      </dgm:t>
    </dgm:pt>
    <dgm:pt modelId="{EB8AB9A8-4380-4C5A-B636-2F1D81ED507C}" type="parTrans" cxnId="{E4F534A3-7880-40BC-879E-7D2221DEEADC}">
      <dgm:prSet/>
      <dgm:spPr/>
      <dgm:t>
        <a:bodyPr/>
        <a:lstStyle/>
        <a:p>
          <a:endParaRPr lang="cs-CZ"/>
        </a:p>
      </dgm:t>
    </dgm:pt>
    <dgm:pt modelId="{4F1F2EFC-DEAC-4EC2-84C1-18821372AF16}" type="sibTrans" cxnId="{E4F534A3-7880-40BC-879E-7D2221DEEADC}">
      <dgm:prSet/>
      <dgm:spPr/>
      <dgm:t>
        <a:bodyPr/>
        <a:lstStyle/>
        <a:p>
          <a:endParaRPr lang="cs-CZ"/>
        </a:p>
      </dgm:t>
    </dgm:pt>
    <dgm:pt modelId="{80E17BC0-43E1-4ACD-BA95-07498D7D1FE1}">
      <dgm:prSet phldrT="[Text]"/>
      <dgm:spPr/>
      <dgm:t>
        <a:bodyPr/>
        <a:lstStyle/>
        <a:p>
          <a:r>
            <a:rPr lang="cs-CZ" dirty="0"/>
            <a:t>Třetí / čtvrtí </a:t>
          </a:r>
        </a:p>
      </dgm:t>
    </dgm:pt>
    <dgm:pt modelId="{EE0A1585-179B-4C66-A85B-7D7AB386BC57}" type="parTrans" cxnId="{4A9CFDBF-E3E3-4439-8D05-B95A941D8969}">
      <dgm:prSet/>
      <dgm:spPr/>
      <dgm:t>
        <a:bodyPr/>
        <a:lstStyle/>
        <a:p>
          <a:endParaRPr lang="cs-CZ"/>
        </a:p>
      </dgm:t>
    </dgm:pt>
    <dgm:pt modelId="{F4781054-F033-44A4-8046-5AA6CB0FCB39}" type="sibTrans" cxnId="{4A9CFDBF-E3E3-4439-8D05-B95A941D8969}">
      <dgm:prSet/>
      <dgm:spPr/>
      <dgm:t>
        <a:bodyPr/>
        <a:lstStyle/>
        <a:p>
          <a:endParaRPr lang="cs-CZ"/>
        </a:p>
      </dgm:t>
    </dgm:pt>
    <dgm:pt modelId="{63C75F6D-E62D-4440-8EA7-9979B59BD7A4}">
      <dgm:prSet phldrT="[Text]"/>
      <dgm:spPr/>
      <dgm:t>
        <a:bodyPr/>
        <a:lstStyle/>
        <a:p>
          <a:endParaRPr lang="cs-CZ" dirty="0"/>
        </a:p>
      </dgm:t>
    </dgm:pt>
    <dgm:pt modelId="{4DD2BB0C-0895-4860-AEA2-42901E61F780}" type="parTrans" cxnId="{2B6A5012-0E99-4025-A7E5-5EDE64D7DBBE}">
      <dgm:prSet/>
      <dgm:spPr/>
      <dgm:t>
        <a:bodyPr/>
        <a:lstStyle/>
        <a:p>
          <a:endParaRPr lang="cs-CZ"/>
        </a:p>
      </dgm:t>
    </dgm:pt>
    <dgm:pt modelId="{0654F42A-4EBD-4082-9FF2-9B4E6576ACE5}" type="sibTrans" cxnId="{2B6A5012-0E99-4025-A7E5-5EDE64D7DBBE}">
      <dgm:prSet/>
      <dgm:spPr/>
      <dgm:t>
        <a:bodyPr/>
        <a:lstStyle/>
        <a:p>
          <a:endParaRPr lang="cs-CZ"/>
        </a:p>
      </dgm:t>
    </dgm:pt>
    <dgm:pt modelId="{3F777702-2BFE-4264-9EDD-B84EA87D6C51}">
      <dgm:prSet/>
      <dgm:spPr/>
      <dgm:t>
        <a:bodyPr/>
        <a:lstStyle/>
        <a:p>
          <a:r>
            <a:rPr lang="cs-CZ" dirty="0"/>
            <a:t>Oznámení události</a:t>
          </a:r>
        </a:p>
      </dgm:t>
    </dgm:pt>
    <dgm:pt modelId="{C973C787-6B74-4DA7-9A14-F76486CCC5BA}" type="parTrans" cxnId="{C5001EDA-8B4E-4BF9-A433-6213BFD340B3}">
      <dgm:prSet/>
      <dgm:spPr/>
      <dgm:t>
        <a:bodyPr/>
        <a:lstStyle/>
        <a:p>
          <a:endParaRPr lang="cs-CZ"/>
        </a:p>
      </dgm:t>
    </dgm:pt>
    <dgm:pt modelId="{30D59B45-6244-4094-B59E-1A974F420443}" type="sibTrans" cxnId="{C5001EDA-8B4E-4BF9-A433-6213BFD340B3}">
      <dgm:prSet/>
      <dgm:spPr/>
      <dgm:t>
        <a:bodyPr/>
        <a:lstStyle/>
        <a:p>
          <a:endParaRPr lang="cs-CZ"/>
        </a:p>
      </dgm:t>
    </dgm:pt>
    <dgm:pt modelId="{23C6AF00-BEB5-4FFE-BCFF-1DB28A8137AD}">
      <dgm:prSet/>
      <dgm:spPr/>
      <dgm:t>
        <a:bodyPr/>
        <a:lstStyle/>
        <a:p>
          <a:r>
            <a:rPr lang="cs-CZ" dirty="0"/>
            <a:t>Výjezd </a:t>
          </a:r>
        </a:p>
      </dgm:t>
    </dgm:pt>
    <dgm:pt modelId="{7BD9D215-145A-4A9F-A095-5B2B2B8A8375}" type="parTrans" cxnId="{94F65000-E4AF-44B1-B3FD-BBD46039D76F}">
      <dgm:prSet/>
      <dgm:spPr/>
      <dgm:t>
        <a:bodyPr/>
        <a:lstStyle/>
        <a:p>
          <a:endParaRPr lang="cs-CZ"/>
        </a:p>
      </dgm:t>
    </dgm:pt>
    <dgm:pt modelId="{4686605D-BCBE-4F6F-B9B7-34481FB1D4E5}" type="sibTrans" cxnId="{94F65000-E4AF-44B1-B3FD-BBD46039D76F}">
      <dgm:prSet/>
      <dgm:spPr/>
      <dgm:t>
        <a:bodyPr/>
        <a:lstStyle/>
        <a:p>
          <a:endParaRPr lang="cs-CZ"/>
        </a:p>
      </dgm:t>
    </dgm:pt>
    <dgm:pt modelId="{ADCF7311-83B0-45C7-A206-C7F11ED4D962}">
      <dgm:prSet phldrT="[Text]"/>
      <dgm:spPr/>
      <dgm:t>
        <a:bodyPr/>
        <a:lstStyle/>
        <a:p>
          <a:r>
            <a:rPr lang="cs-CZ" dirty="0"/>
            <a:t>Příjezd na místo</a:t>
          </a:r>
        </a:p>
      </dgm:t>
    </dgm:pt>
    <dgm:pt modelId="{E60A87D7-0974-41CD-BC4A-EC3B7D2CED0C}" type="parTrans" cxnId="{317B7A87-EA8D-4857-9ED5-55A260317C5D}">
      <dgm:prSet/>
      <dgm:spPr/>
      <dgm:t>
        <a:bodyPr/>
        <a:lstStyle/>
        <a:p>
          <a:endParaRPr lang="cs-CZ"/>
        </a:p>
      </dgm:t>
    </dgm:pt>
    <dgm:pt modelId="{59B1AA4A-0FD7-4AAC-8440-A4677794137F}" type="sibTrans" cxnId="{317B7A87-EA8D-4857-9ED5-55A260317C5D}">
      <dgm:prSet/>
      <dgm:spPr/>
      <dgm:t>
        <a:bodyPr/>
        <a:lstStyle/>
        <a:p>
          <a:endParaRPr lang="cs-CZ"/>
        </a:p>
      </dgm:t>
    </dgm:pt>
    <dgm:pt modelId="{7369624F-85B4-42B6-9988-B09A4431ED2E}">
      <dgm:prSet phldrT="[Text]"/>
      <dgm:spPr/>
      <dgm:t>
        <a:bodyPr/>
        <a:lstStyle/>
        <a:p>
          <a:r>
            <a:rPr lang="cs-CZ" dirty="0"/>
            <a:t>Začátek zásahu</a:t>
          </a:r>
        </a:p>
      </dgm:t>
    </dgm:pt>
    <dgm:pt modelId="{07EC8B8C-45F7-438B-9E82-AF2292055EA8}" type="parTrans" cxnId="{0E16EBB7-75F0-483B-908A-CDCD5A5CDE0D}">
      <dgm:prSet/>
      <dgm:spPr/>
      <dgm:t>
        <a:bodyPr/>
        <a:lstStyle/>
        <a:p>
          <a:endParaRPr lang="cs-CZ"/>
        </a:p>
      </dgm:t>
    </dgm:pt>
    <dgm:pt modelId="{535BD07A-2F5A-400E-BA81-603648DF8A3F}" type="sibTrans" cxnId="{0E16EBB7-75F0-483B-908A-CDCD5A5CDE0D}">
      <dgm:prSet/>
      <dgm:spPr/>
      <dgm:t>
        <a:bodyPr/>
        <a:lstStyle/>
        <a:p>
          <a:endParaRPr lang="cs-CZ"/>
        </a:p>
      </dgm:t>
    </dgm:pt>
    <dgm:pt modelId="{F3FC4643-A2E7-442E-9535-9F586D7DFD12}">
      <dgm:prSet phldrT="[Text]"/>
      <dgm:spPr/>
      <dgm:t>
        <a:bodyPr/>
        <a:lstStyle/>
        <a:p>
          <a:r>
            <a:rPr lang="cs-CZ" dirty="0"/>
            <a:t>Zásah</a:t>
          </a:r>
        </a:p>
      </dgm:t>
    </dgm:pt>
    <dgm:pt modelId="{54AB4AD7-9B70-4625-8161-5FF0DDF5A80C}" type="parTrans" cxnId="{0AE67209-B32A-4BAD-95D5-3D5178FA16BF}">
      <dgm:prSet/>
      <dgm:spPr/>
      <dgm:t>
        <a:bodyPr/>
        <a:lstStyle/>
        <a:p>
          <a:endParaRPr lang="cs-CZ"/>
        </a:p>
      </dgm:t>
    </dgm:pt>
    <dgm:pt modelId="{B58DF0B4-3026-4B93-99CA-AFC1D7F3DF70}" type="sibTrans" cxnId="{0AE67209-B32A-4BAD-95D5-3D5178FA16BF}">
      <dgm:prSet/>
      <dgm:spPr/>
      <dgm:t>
        <a:bodyPr/>
        <a:lstStyle/>
        <a:p>
          <a:endParaRPr lang="cs-CZ"/>
        </a:p>
      </dgm:t>
    </dgm:pt>
    <dgm:pt modelId="{FB4E8D7A-A8E2-4176-B38D-344F5F13D437}">
      <dgm:prSet phldrT="[Text]"/>
      <dgm:spPr/>
      <dgm:t>
        <a:bodyPr/>
        <a:lstStyle/>
        <a:p>
          <a:r>
            <a:rPr lang="cs-CZ" dirty="0"/>
            <a:t>Ukončení zásahu</a:t>
          </a:r>
        </a:p>
      </dgm:t>
    </dgm:pt>
    <dgm:pt modelId="{A0AE5DF5-5FF2-4749-B7C6-0532C83DB900}" type="parTrans" cxnId="{AB557C96-E3F8-4148-B927-71AA4AB89FE7}">
      <dgm:prSet/>
      <dgm:spPr/>
      <dgm:t>
        <a:bodyPr/>
        <a:lstStyle/>
        <a:p>
          <a:endParaRPr lang="cs-CZ"/>
        </a:p>
      </dgm:t>
    </dgm:pt>
    <dgm:pt modelId="{74D3E9FB-C795-489C-B56A-9C377D56188A}" type="sibTrans" cxnId="{AB557C96-E3F8-4148-B927-71AA4AB89FE7}">
      <dgm:prSet/>
      <dgm:spPr/>
      <dgm:t>
        <a:bodyPr/>
        <a:lstStyle/>
        <a:p>
          <a:endParaRPr lang="cs-CZ"/>
        </a:p>
      </dgm:t>
    </dgm:pt>
    <dgm:pt modelId="{FA062936-D43B-483B-9663-A8D58AA0A1D7}">
      <dgm:prSet phldrT="[Text]" custT="1"/>
      <dgm:spPr/>
      <dgm:t>
        <a:bodyPr/>
        <a:lstStyle/>
        <a:p>
          <a:r>
            <a:rPr lang="cs-CZ" sz="1050" dirty="0"/>
            <a:t>odklizení kolejiště</a:t>
          </a:r>
          <a:br>
            <a:rPr lang="cs-CZ" sz="1050" dirty="0"/>
          </a:br>
          <a:r>
            <a:rPr lang="cs-CZ" sz="1050" dirty="0"/>
            <a:t>nakolejení vlaku</a:t>
          </a:r>
        </a:p>
      </dgm:t>
    </dgm:pt>
    <dgm:pt modelId="{5BBF8355-DF1D-42F2-A66C-40E5C25D4EF4}" type="parTrans" cxnId="{D96917AA-B812-45C6-A65D-142C2325BFC3}">
      <dgm:prSet/>
      <dgm:spPr/>
      <dgm:t>
        <a:bodyPr/>
        <a:lstStyle/>
        <a:p>
          <a:endParaRPr lang="cs-CZ"/>
        </a:p>
      </dgm:t>
    </dgm:pt>
    <dgm:pt modelId="{73E5616F-2164-4BEF-8B3B-92BD3437D042}" type="sibTrans" cxnId="{D96917AA-B812-45C6-A65D-142C2325BFC3}">
      <dgm:prSet/>
      <dgm:spPr/>
      <dgm:t>
        <a:bodyPr/>
        <a:lstStyle/>
        <a:p>
          <a:endParaRPr lang="cs-CZ"/>
        </a:p>
      </dgm:t>
    </dgm:pt>
    <dgm:pt modelId="{C2814E7C-6E0F-4A22-9E63-DCDEC0311CE1}">
      <dgm:prSet phldrT="[Text]"/>
      <dgm:spPr/>
      <dgm:t>
        <a:bodyPr/>
        <a:lstStyle/>
        <a:p>
          <a:r>
            <a:rPr lang="cs-CZ" dirty="0"/>
            <a:t>vyšetřování</a:t>
          </a:r>
        </a:p>
      </dgm:t>
    </dgm:pt>
    <dgm:pt modelId="{47BF9DEB-1C42-4EC1-9DB9-0C1E6EAD77D2}" type="parTrans" cxnId="{F073BD89-301C-4A31-A6A8-DF4BA7753C20}">
      <dgm:prSet/>
      <dgm:spPr/>
      <dgm:t>
        <a:bodyPr/>
        <a:lstStyle/>
        <a:p>
          <a:endParaRPr lang="cs-CZ"/>
        </a:p>
      </dgm:t>
    </dgm:pt>
    <dgm:pt modelId="{BD885494-3B34-4E8F-B8FB-81C9C2255BF0}" type="sibTrans" cxnId="{F073BD89-301C-4A31-A6A8-DF4BA7753C20}">
      <dgm:prSet/>
      <dgm:spPr/>
      <dgm:t>
        <a:bodyPr/>
        <a:lstStyle/>
        <a:p>
          <a:endParaRPr lang="cs-CZ"/>
        </a:p>
      </dgm:t>
    </dgm:pt>
    <dgm:pt modelId="{9B350AFC-F843-4C43-9985-1E54B82DD743}" type="pres">
      <dgm:prSet presAssocID="{4BFC390B-DA40-48F0-9B17-F81581C9688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F0EB0B8-AE83-4509-A907-87A45FFDFE86}" type="pres">
      <dgm:prSet presAssocID="{4BFC390B-DA40-48F0-9B17-F81581C96883}" presName="hierFlow" presStyleCnt="0"/>
      <dgm:spPr/>
    </dgm:pt>
    <dgm:pt modelId="{5A24AC0D-5FCE-4BCA-831C-D2F2CAC78CF6}" type="pres">
      <dgm:prSet presAssocID="{4BFC390B-DA40-48F0-9B17-F81581C96883}" presName="firstBuf" presStyleCnt="0"/>
      <dgm:spPr/>
    </dgm:pt>
    <dgm:pt modelId="{653C4271-9ED1-4C82-9BC3-7770552C3B3A}" type="pres">
      <dgm:prSet presAssocID="{4BFC390B-DA40-48F0-9B17-F81581C9688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0120283-C249-4C87-A2C5-6D922DFB6C45}" type="pres">
      <dgm:prSet presAssocID="{A5CBDE48-D6FA-4DCE-9585-CA5B7C53FB8D}" presName="Name14" presStyleCnt="0"/>
      <dgm:spPr/>
    </dgm:pt>
    <dgm:pt modelId="{3062D997-A8DE-44EF-9FBC-97B555F79B41}" type="pres">
      <dgm:prSet presAssocID="{A5CBDE48-D6FA-4DCE-9585-CA5B7C53FB8D}" presName="level1Shape" presStyleLbl="node0" presStyleIdx="0" presStyleCnt="1" custScaleX="166905">
        <dgm:presLayoutVars>
          <dgm:chPref val="3"/>
        </dgm:presLayoutVars>
      </dgm:prSet>
      <dgm:spPr/>
    </dgm:pt>
    <dgm:pt modelId="{BDEF666E-A2AF-487F-A424-03D3A88FE880}" type="pres">
      <dgm:prSet presAssocID="{A5CBDE48-D6FA-4DCE-9585-CA5B7C53FB8D}" presName="hierChild2" presStyleCnt="0"/>
      <dgm:spPr/>
    </dgm:pt>
    <dgm:pt modelId="{67F51A28-1A2A-4EA2-9354-CED92ED278D7}" type="pres">
      <dgm:prSet presAssocID="{283F4123-11E7-4920-8ED9-9CEDEDC6A283}" presName="Name19" presStyleLbl="parChTrans1D2" presStyleIdx="0" presStyleCnt="3"/>
      <dgm:spPr/>
    </dgm:pt>
    <dgm:pt modelId="{777ED9A2-DE14-432A-8FDB-F51D0EAEE12E}" type="pres">
      <dgm:prSet presAssocID="{8E8F383D-EED1-4007-AE5E-1C0134240CE7}" presName="Name21" presStyleCnt="0"/>
      <dgm:spPr/>
    </dgm:pt>
    <dgm:pt modelId="{E1BFDDB7-6B6E-4FA6-ADAE-398C0EC0439E}" type="pres">
      <dgm:prSet presAssocID="{8E8F383D-EED1-4007-AE5E-1C0134240CE7}" presName="level2Shape" presStyleLbl="node2" presStyleIdx="0" presStyleCnt="3"/>
      <dgm:spPr/>
    </dgm:pt>
    <dgm:pt modelId="{42666CD8-A808-4737-8B78-3CE7A4A0B78D}" type="pres">
      <dgm:prSet presAssocID="{8E8F383D-EED1-4007-AE5E-1C0134240CE7}" presName="hierChild3" presStyleCnt="0"/>
      <dgm:spPr/>
    </dgm:pt>
    <dgm:pt modelId="{D58C88F3-EADF-4C08-8A2C-204C460935E2}" type="pres">
      <dgm:prSet presAssocID="{CCCB1FDA-086C-45A3-820E-D07BC0A4230A}" presName="Name19" presStyleLbl="parChTrans1D3" presStyleIdx="0" presStyleCnt="4"/>
      <dgm:spPr/>
    </dgm:pt>
    <dgm:pt modelId="{DF5F5C05-CFDB-41AB-89D8-FE0B5D3178AF}" type="pres">
      <dgm:prSet presAssocID="{4D0CBDC5-BFF0-44F2-B538-01A9FC17D2A4}" presName="Name21" presStyleCnt="0"/>
      <dgm:spPr/>
    </dgm:pt>
    <dgm:pt modelId="{A91E2CD2-D662-4436-BABD-C187327F64E4}" type="pres">
      <dgm:prSet presAssocID="{4D0CBDC5-BFF0-44F2-B538-01A9FC17D2A4}" presName="level2Shape" presStyleLbl="node3" presStyleIdx="0" presStyleCnt="4"/>
      <dgm:spPr/>
    </dgm:pt>
    <dgm:pt modelId="{E3891A61-3557-4A0E-8DCA-C1B40FFE8601}" type="pres">
      <dgm:prSet presAssocID="{4D0CBDC5-BFF0-44F2-B538-01A9FC17D2A4}" presName="hierChild3" presStyleCnt="0"/>
      <dgm:spPr/>
    </dgm:pt>
    <dgm:pt modelId="{3380277B-4CC8-4324-8769-416AE2B562DE}" type="pres">
      <dgm:prSet presAssocID="{D1693A50-69EB-4157-8179-F8D3C2DFB0FA}" presName="Name19" presStyleLbl="parChTrans1D4" presStyleIdx="0" presStyleCnt="5"/>
      <dgm:spPr/>
    </dgm:pt>
    <dgm:pt modelId="{C73D4129-F80E-4B61-A002-A7542EFD3DAA}" type="pres">
      <dgm:prSet presAssocID="{65A36001-C885-460A-BF26-9E134252986E}" presName="Name21" presStyleCnt="0"/>
      <dgm:spPr/>
    </dgm:pt>
    <dgm:pt modelId="{2F09DAA7-D694-4159-94FB-6129836E26ED}" type="pres">
      <dgm:prSet presAssocID="{65A36001-C885-460A-BF26-9E134252986E}" presName="level2Shape" presStyleLbl="node4" presStyleIdx="0" presStyleCnt="5"/>
      <dgm:spPr/>
    </dgm:pt>
    <dgm:pt modelId="{F3D77C42-A9CD-4D0A-B19B-F7D89C5EA4D6}" type="pres">
      <dgm:prSet presAssocID="{65A36001-C885-460A-BF26-9E134252986E}" presName="hierChild3" presStyleCnt="0"/>
      <dgm:spPr/>
    </dgm:pt>
    <dgm:pt modelId="{FB422F08-C3D4-4302-9129-125167BE1D5C}" type="pres">
      <dgm:prSet presAssocID="{6D654210-2341-4218-ACF5-7D7860EEFFC0}" presName="Name19" presStyleLbl="parChTrans1D3" presStyleIdx="1" presStyleCnt="4"/>
      <dgm:spPr/>
    </dgm:pt>
    <dgm:pt modelId="{2180BAF6-32E3-4FD7-8001-F21311EF94AD}" type="pres">
      <dgm:prSet presAssocID="{BF857913-7ED4-4419-BBE5-31B407177218}" presName="Name21" presStyleCnt="0"/>
      <dgm:spPr/>
    </dgm:pt>
    <dgm:pt modelId="{138D3D8F-2CB8-4E5F-82FD-E68B0CAD9285}" type="pres">
      <dgm:prSet presAssocID="{BF857913-7ED4-4419-BBE5-31B407177218}" presName="level2Shape" presStyleLbl="node3" presStyleIdx="1" presStyleCnt="4"/>
      <dgm:spPr/>
    </dgm:pt>
    <dgm:pt modelId="{B260DFE5-81FF-4F45-AC53-0F9D52619816}" type="pres">
      <dgm:prSet presAssocID="{BF857913-7ED4-4419-BBE5-31B407177218}" presName="hierChild3" presStyleCnt="0"/>
      <dgm:spPr/>
    </dgm:pt>
    <dgm:pt modelId="{3BD97C2C-7AB1-4C67-8E85-CB96FB9CCF60}" type="pres">
      <dgm:prSet presAssocID="{C8A29498-801D-49AE-9EA5-DE95B212AA9A}" presName="Name19" presStyleLbl="parChTrans1D4" presStyleIdx="1" presStyleCnt="5"/>
      <dgm:spPr/>
    </dgm:pt>
    <dgm:pt modelId="{155CD96B-A6F7-4915-B556-C4C434C2AA35}" type="pres">
      <dgm:prSet presAssocID="{5B89E76E-9F17-49C7-8559-720C4E22DD6A}" presName="Name21" presStyleCnt="0"/>
      <dgm:spPr/>
    </dgm:pt>
    <dgm:pt modelId="{91BF15AE-AE3D-42E3-A89B-3D25DDC12D84}" type="pres">
      <dgm:prSet presAssocID="{5B89E76E-9F17-49C7-8559-720C4E22DD6A}" presName="level2Shape" presStyleLbl="node4" presStyleIdx="1" presStyleCnt="5"/>
      <dgm:spPr/>
    </dgm:pt>
    <dgm:pt modelId="{1E7BFF44-3905-4B0E-BE32-397A814B7C6E}" type="pres">
      <dgm:prSet presAssocID="{5B89E76E-9F17-49C7-8559-720C4E22DD6A}" presName="hierChild3" presStyleCnt="0"/>
      <dgm:spPr/>
    </dgm:pt>
    <dgm:pt modelId="{61C77131-8F7B-4BC2-BF6B-FA5CA65C5FBC}" type="pres">
      <dgm:prSet presAssocID="{CBA6B733-7438-4940-A4AE-5CF71151E08F}" presName="Name19" presStyleLbl="parChTrans1D2" presStyleIdx="1" presStyleCnt="3"/>
      <dgm:spPr/>
    </dgm:pt>
    <dgm:pt modelId="{99DEC1BB-B85F-4A7E-B3E0-507468CF5069}" type="pres">
      <dgm:prSet presAssocID="{B1648FAE-2875-44AD-AAFA-1906782B8F3D}" presName="Name21" presStyleCnt="0"/>
      <dgm:spPr/>
    </dgm:pt>
    <dgm:pt modelId="{F0202E8D-406B-493F-8D2A-62FDA14E8F3E}" type="pres">
      <dgm:prSet presAssocID="{B1648FAE-2875-44AD-AAFA-1906782B8F3D}" presName="level2Shape" presStyleLbl="node2" presStyleIdx="1" presStyleCnt="3"/>
      <dgm:spPr/>
    </dgm:pt>
    <dgm:pt modelId="{FAF4E75B-E5AB-4BC9-A4E0-CEB3BC8010F9}" type="pres">
      <dgm:prSet presAssocID="{B1648FAE-2875-44AD-AAFA-1906782B8F3D}" presName="hierChild3" presStyleCnt="0"/>
      <dgm:spPr/>
    </dgm:pt>
    <dgm:pt modelId="{D43907E7-BEF7-43A4-B831-707F2A5BFEAE}" type="pres">
      <dgm:prSet presAssocID="{0AA54601-9AA1-4206-9A54-F7E7CC5D2D29}" presName="Name19" presStyleLbl="parChTrans1D3" presStyleIdx="2" presStyleCnt="4"/>
      <dgm:spPr/>
    </dgm:pt>
    <dgm:pt modelId="{6A267BD6-3799-4E48-A75F-3B4EFC351F39}" type="pres">
      <dgm:prSet presAssocID="{28548ADF-2838-4999-9204-25E727310775}" presName="Name21" presStyleCnt="0"/>
      <dgm:spPr/>
    </dgm:pt>
    <dgm:pt modelId="{21676D8E-3A02-474F-8957-97C64DC09222}" type="pres">
      <dgm:prSet presAssocID="{28548ADF-2838-4999-9204-25E727310775}" presName="level2Shape" presStyleLbl="node3" presStyleIdx="2" presStyleCnt="4"/>
      <dgm:spPr/>
    </dgm:pt>
    <dgm:pt modelId="{05853615-EEC5-4B8D-A154-6818AEA9E34F}" type="pres">
      <dgm:prSet presAssocID="{28548ADF-2838-4999-9204-25E727310775}" presName="hierChild3" presStyleCnt="0"/>
      <dgm:spPr/>
    </dgm:pt>
    <dgm:pt modelId="{55F211FC-C9B8-4A51-8ED8-591F702FE2CA}" type="pres">
      <dgm:prSet presAssocID="{72F4925F-3BA0-4539-A14F-444F4E624496}" presName="Name19" presStyleLbl="parChTrans1D4" presStyleIdx="2" presStyleCnt="5"/>
      <dgm:spPr/>
    </dgm:pt>
    <dgm:pt modelId="{12476C23-96AC-4607-8B17-4059C975B25A}" type="pres">
      <dgm:prSet presAssocID="{9F9EC57D-753D-4C65-B16A-E88F9D064C66}" presName="Name21" presStyleCnt="0"/>
      <dgm:spPr/>
    </dgm:pt>
    <dgm:pt modelId="{22BC91D3-EB8E-44E3-A11C-C9ECF8DB44EF}" type="pres">
      <dgm:prSet presAssocID="{9F9EC57D-753D-4C65-B16A-E88F9D064C66}" presName="level2Shape" presStyleLbl="node4" presStyleIdx="2" presStyleCnt="5" custScaleX="360807" custScaleY="248141" custLinFactX="44673" custLinFactNeighborX="100000" custLinFactNeighborY="-5645"/>
      <dgm:spPr/>
    </dgm:pt>
    <dgm:pt modelId="{7CA90741-67B3-4F85-8670-029F9CF8DE0E}" type="pres">
      <dgm:prSet presAssocID="{9F9EC57D-753D-4C65-B16A-E88F9D064C66}" presName="hierChild3" presStyleCnt="0"/>
      <dgm:spPr/>
    </dgm:pt>
    <dgm:pt modelId="{6FFC0E7C-996E-498D-BBBC-2F4FEF350681}" type="pres">
      <dgm:prSet presAssocID="{5BBF8355-DF1D-42F2-A66C-40E5C25D4EF4}" presName="Name19" presStyleLbl="parChTrans1D4" presStyleIdx="3" presStyleCnt="5"/>
      <dgm:spPr/>
    </dgm:pt>
    <dgm:pt modelId="{47198AB7-C61E-411B-A697-F0D4DFB25133}" type="pres">
      <dgm:prSet presAssocID="{FA062936-D43B-483B-9663-A8D58AA0A1D7}" presName="Name21" presStyleCnt="0"/>
      <dgm:spPr/>
    </dgm:pt>
    <dgm:pt modelId="{5D80C2CD-72B3-4F68-8FBB-D81D9356437E}" type="pres">
      <dgm:prSet presAssocID="{FA062936-D43B-483B-9663-A8D58AA0A1D7}" presName="level2Shape" presStyleLbl="node4" presStyleIdx="3" presStyleCnt="5" custScaleX="143994" custLinFactX="100000" custLinFactNeighborX="115990" custLinFactNeighborY="-9968"/>
      <dgm:spPr/>
    </dgm:pt>
    <dgm:pt modelId="{945D99C2-BAF8-4643-9349-AC8816F8E32C}" type="pres">
      <dgm:prSet presAssocID="{FA062936-D43B-483B-9663-A8D58AA0A1D7}" presName="hierChild3" presStyleCnt="0"/>
      <dgm:spPr/>
    </dgm:pt>
    <dgm:pt modelId="{8BD16469-9CD9-4C61-98DA-D671B673C4D0}" type="pres">
      <dgm:prSet presAssocID="{EB8AB9A8-4380-4C5A-B636-2F1D81ED507C}" presName="Name19" presStyleLbl="parChTrans1D2" presStyleIdx="2" presStyleCnt="3"/>
      <dgm:spPr/>
    </dgm:pt>
    <dgm:pt modelId="{F2143151-BE30-4FC6-B768-13B414A317FC}" type="pres">
      <dgm:prSet presAssocID="{43318597-6F9B-4D6F-88C0-498C22C83203}" presName="Name21" presStyleCnt="0"/>
      <dgm:spPr/>
    </dgm:pt>
    <dgm:pt modelId="{E33A6449-A3AD-4B8A-827B-F6CFF49C70E8}" type="pres">
      <dgm:prSet presAssocID="{43318597-6F9B-4D6F-88C0-498C22C83203}" presName="level2Shape" presStyleLbl="node2" presStyleIdx="2" presStyleCnt="3"/>
      <dgm:spPr/>
    </dgm:pt>
    <dgm:pt modelId="{80ED0BE2-366E-4485-B5AB-2A8BBD8BCA2A}" type="pres">
      <dgm:prSet presAssocID="{43318597-6F9B-4D6F-88C0-498C22C83203}" presName="hierChild3" presStyleCnt="0"/>
      <dgm:spPr/>
    </dgm:pt>
    <dgm:pt modelId="{5FE46B5F-5A72-4E4A-8651-4813D2BF44AF}" type="pres">
      <dgm:prSet presAssocID="{EE0A1585-179B-4C66-A85B-7D7AB386BC57}" presName="Name19" presStyleLbl="parChTrans1D3" presStyleIdx="3" presStyleCnt="4"/>
      <dgm:spPr/>
    </dgm:pt>
    <dgm:pt modelId="{C0DAF12B-9BAA-41E3-96E0-91D2F29FB445}" type="pres">
      <dgm:prSet presAssocID="{80E17BC0-43E1-4ACD-BA95-07498D7D1FE1}" presName="Name21" presStyleCnt="0"/>
      <dgm:spPr/>
    </dgm:pt>
    <dgm:pt modelId="{2938AD94-226E-4E8C-9FC8-09B501291760}" type="pres">
      <dgm:prSet presAssocID="{80E17BC0-43E1-4ACD-BA95-07498D7D1FE1}" presName="level2Shape" presStyleLbl="node3" presStyleIdx="3" presStyleCnt="4"/>
      <dgm:spPr/>
    </dgm:pt>
    <dgm:pt modelId="{85F6E909-DE71-4C16-A6E3-9FE02D9B541B}" type="pres">
      <dgm:prSet presAssocID="{80E17BC0-43E1-4ACD-BA95-07498D7D1FE1}" presName="hierChild3" presStyleCnt="0"/>
      <dgm:spPr/>
    </dgm:pt>
    <dgm:pt modelId="{36736974-B996-464F-A2CE-E991CD75A428}" type="pres">
      <dgm:prSet presAssocID="{4DD2BB0C-0895-4860-AEA2-42901E61F780}" presName="Name19" presStyleLbl="parChTrans1D4" presStyleIdx="4" presStyleCnt="5"/>
      <dgm:spPr/>
    </dgm:pt>
    <dgm:pt modelId="{D99D1734-8908-495C-8D35-463DB8E2C65F}" type="pres">
      <dgm:prSet presAssocID="{63C75F6D-E62D-4440-8EA7-9979B59BD7A4}" presName="Name21" presStyleCnt="0"/>
      <dgm:spPr/>
    </dgm:pt>
    <dgm:pt modelId="{A46CB060-C3F9-4FF2-A057-26A3DE68185C}" type="pres">
      <dgm:prSet presAssocID="{63C75F6D-E62D-4440-8EA7-9979B59BD7A4}" presName="level2Shape" presStyleLbl="node4" presStyleIdx="4" presStyleCnt="5" custFlipVert="1" custScaleX="6909" custScaleY="10363" custLinFactNeighborX="-45205" custLinFactNeighborY="12183"/>
      <dgm:spPr/>
    </dgm:pt>
    <dgm:pt modelId="{975BDED6-78C0-41FD-A2BA-CDE0B4C60816}" type="pres">
      <dgm:prSet presAssocID="{63C75F6D-E62D-4440-8EA7-9979B59BD7A4}" presName="hierChild3" presStyleCnt="0"/>
      <dgm:spPr/>
    </dgm:pt>
    <dgm:pt modelId="{4BF1D295-0523-4284-A88F-8B06CD145870}" type="pres">
      <dgm:prSet presAssocID="{4BFC390B-DA40-48F0-9B17-F81581C96883}" presName="bgShapesFlow" presStyleCnt="0"/>
      <dgm:spPr/>
    </dgm:pt>
    <dgm:pt modelId="{E4C3FF42-BA99-4A62-B110-A4D63BB98476}" type="pres">
      <dgm:prSet presAssocID="{3F777702-2BFE-4264-9EDD-B84EA87D6C51}" presName="rectComp" presStyleCnt="0"/>
      <dgm:spPr/>
    </dgm:pt>
    <dgm:pt modelId="{30969C33-6CDB-4DDA-B9E1-06DA8AC59DC7}" type="pres">
      <dgm:prSet presAssocID="{3F777702-2BFE-4264-9EDD-B84EA87D6C51}" presName="bgRect" presStyleLbl="bgShp" presStyleIdx="0" presStyleCnt="7"/>
      <dgm:spPr/>
    </dgm:pt>
    <dgm:pt modelId="{E48F8394-2EE3-4917-9FCE-96AC7708C847}" type="pres">
      <dgm:prSet presAssocID="{3F777702-2BFE-4264-9EDD-B84EA87D6C51}" presName="bgRectTx" presStyleLbl="bgShp" presStyleIdx="0" presStyleCnt="7">
        <dgm:presLayoutVars>
          <dgm:bulletEnabled val="1"/>
        </dgm:presLayoutVars>
      </dgm:prSet>
      <dgm:spPr/>
    </dgm:pt>
    <dgm:pt modelId="{0010511D-32F7-4A7E-9B18-6D5080F9AF1E}" type="pres">
      <dgm:prSet presAssocID="{3F777702-2BFE-4264-9EDD-B84EA87D6C51}" presName="spComp" presStyleCnt="0"/>
      <dgm:spPr/>
    </dgm:pt>
    <dgm:pt modelId="{73638C53-ACB5-4EB0-8FD3-AD135E3835DC}" type="pres">
      <dgm:prSet presAssocID="{3F777702-2BFE-4264-9EDD-B84EA87D6C51}" presName="vSp" presStyleCnt="0"/>
      <dgm:spPr/>
    </dgm:pt>
    <dgm:pt modelId="{A85279C4-F142-4313-85E6-E92201F29D94}" type="pres">
      <dgm:prSet presAssocID="{23C6AF00-BEB5-4FFE-BCFF-1DB28A8137AD}" presName="rectComp" presStyleCnt="0"/>
      <dgm:spPr/>
    </dgm:pt>
    <dgm:pt modelId="{09805935-10E0-41B8-95AB-7EBE6F17C9EB}" type="pres">
      <dgm:prSet presAssocID="{23C6AF00-BEB5-4FFE-BCFF-1DB28A8137AD}" presName="bgRect" presStyleLbl="bgShp" presStyleIdx="1" presStyleCnt="7"/>
      <dgm:spPr/>
    </dgm:pt>
    <dgm:pt modelId="{B4CE8771-1C4F-429A-8E93-2E1E5629FB63}" type="pres">
      <dgm:prSet presAssocID="{23C6AF00-BEB5-4FFE-BCFF-1DB28A8137AD}" presName="bgRectTx" presStyleLbl="bgShp" presStyleIdx="1" presStyleCnt="7">
        <dgm:presLayoutVars>
          <dgm:bulletEnabled val="1"/>
        </dgm:presLayoutVars>
      </dgm:prSet>
      <dgm:spPr/>
    </dgm:pt>
    <dgm:pt modelId="{D6288B5F-3035-4EAA-9ED4-96A80D8BCC66}" type="pres">
      <dgm:prSet presAssocID="{23C6AF00-BEB5-4FFE-BCFF-1DB28A8137AD}" presName="spComp" presStyleCnt="0"/>
      <dgm:spPr/>
    </dgm:pt>
    <dgm:pt modelId="{9D18CBC0-AA08-4C48-902F-3D230632097E}" type="pres">
      <dgm:prSet presAssocID="{23C6AF00-BEB5-4FFE-BCFF-1DB28A8137AD}" presName="vSp" presStyleCnt="0"/>
      <dgm:spPr/>
    </dgm:pt>
    <dgm:pt modelId="{F15FB695-4EB1-4FF8-8624-BD3499526F76}" type="pres">
      <dgm:prSet presAssocID="{ADCF7311-83B0-45C7-A206-C7F11ED4D962}" presName="rectComp" presStyleCnt="0"/>
      <dgm:spPr/>
    </dgm:pt>
    <dgm:pt modelId="{C810A270-ECC0-47F8-A95A-A4D16CC35C55}" type="pres">
      <dgm:prSet presAssocID="{ADCF7311-83B0-45C7-A206-C7F11ED4D962}" presName="bgRect" presStyleLbl="bgShp" presStyleIdx="2" presStyleCnt="7"/>
      <dgm:spPr/>
    </dgm:pt>
    <dgm:pt modelId="{3969AE37-9026-4F99-9F52-1849F6F87933}" type="pres">
      <dgm:prSet presAssocID="{ADCF7311-83B0-45C7-A206-C7F11ED4D962}" presName="bgRectTx" presStyleLbl="bgShp" presStyleIdx="2" presStyleCnt="7">
        <dgm:presLayoutVars>
          <dgm:bulletEnabled val="1"/>
        </dgm:presLayoutVars>
      </dgm:prSet>
      <dgm:spPr/>
    </dgm:pt>
    <dgm:pt modelId="{6A4D9DC3-F83A-4CE6-B96B-337B95FB5BE0}" type="pres">
      <dgm:prSet presAssocID="{ADCF7311-83B0-45C7-A206-C7F11ED4D962}" presName="spComp" presStyleCnt="0"/>
      <dgm:spPr/>
    </dgm:pt>
    <dgm:pt modelId="{34657ACE-473A-4C47-B763-0F1CBC54334F}" type="pres">
      <dgm:prSet presAssocID="{ADCF7311-83B0-45C7-A206-C7F11ED4D962}" presName="vSp" presStyleCnt="0"/>
      <dgm:spPr/>
    </dgm:pt>
    <dgm:pt modelId="{A6BD767B-8DCC-4BEB-B15B-A023126CB7B0}" type="pres">
      <dgm:prSet presAssocID="{7369624F-85B4-42B6-9988-B09A4431ED2E}" presName="rectComp" presStyleCnt="0"/>
      <dgm:spPr/>
    </dgm:pt>
    <dgm:pt modelId="{29A7F901-313B-49F3-A6EF-81A386A15BC3}" type="pres">
      <dgm:prSet presAssocID="{7369624F-85B4-42B6-9988-B09A4431ED2E}" presName="bgRect" presStyleLbl="bgShp" presStyleIdx="3" presStyleCnt="7"/>
      <dgm:spPr/>
    </dgm:pt>
    <dgm:pt modelId="{413718E5-69F5-44E4-9C5D-B14DA9C45BCF}" type="pres">
      <dgm:prSet presAssocID="{7369624F-85B4-42B6-9988-B09A4431ED2E}" presName="bgRectTx" presStyleLbl="bgShp" presStyleIdx="3" presStyleCnt="7">
        <dgm:presLayoutVars>
          <dgm:bulletEnabled val="1"/>
        </dgm:presLayoutVars>
      </dgm:prSet>
      <dgm:spPr/>
    </dgm:pt>
    <dgm:pt modelId="{815E4342-81F5-4C9C-AD47-FA99018F1553}" type="pres">
      <dgm:prSet presAssocID="{7369624F-85B4-42B6-9988-B09A4431ED2E}" presName="spComp" presStyleCnt="0"/>
      <dgm:spPr/>
    </dgm:pt>
    <dgm:pt modelId="{102E2031-F5ED-41CB-A7DE-FF8CAD75A824}" type="pres">
      <dgm:prSet presAssocID="{7369624F-85B4-42B6-9988-B09A4431ED2E}" presName="vSp" presStyleCnt="0"/>
      <dgm:spPr/>
    </dgm:pt>
    <dgm:pt modelId="{674C8F16-267C-4D90-86D2-37BAA4D666AC}" type="pres">
      <dgm:prSet presAssocID="{F3FC4643-A2E7-442E-9535-9F586D7DFD12}" presName="rectComp" presStyleCnt="0"/>
      <dgm:spPr/>
    </dgm:pt>
    <dgm:pt modelId="{47BCC5B9-5B64-44E0-AC03-3918599FA079}" type="pres">
      <dgm:prSet presAssocID="{F3FC4643-A2E7-442E-9535-9F586D7DFD12}" presName="bgRect" presStyleLbl="bgShp" presStyleIdx="4" presStyleCnt="7"/>
      <dgm:spPr/>
    </dgm:pt>
    <dgm:pt modelId="{4B4C2267-51E1-4F22-816F-1F57D4BF7107}" type="pres">
      <dgm:prSet presAssocID="{F3FC4643-A2E7-442E-9535-9F586D7DFD12}" presName="bgRectTx" presStyleLbl="bgShp" presStyleIdx="4" presStyleCnt="7">
        <dgm:presLayoutVars>
          <dgm:bulletEnabled val="1"/>
        </dgm:presLayoutVars>
      </dgm:prSet>
      <dgm:spPr/>
    </dgm:pt>
    <dgm:pt modelId="{F2074179-17C4-412B-98BD-60CFF0C0AC4B}" type="pres">
      <dgm:prSet presAssocID="{F3FC4643-A2E7-442E-9535-9F586D7DFD12}" presName="spComp" presStyleCnt="0"/>
      <dgm:spPr/>
    </dgm:pt>
    <dgm:pt modelId="{6E22CF9B-2240-4A7A-A77D-2FB1F020854F}" type="pres">
      <dgm:prSet presAssocID="{F3FC4643-A2E7-442E-9535-9F586D7DFD12}" presName="vSp" presStyleCnt="0"/>
      <dgm:spPr/>
    </dgm:pt>
    <dgm:pt modelId="{8E76368F-BB0C-4616-8926-229DED1AC83E}" type="pres">
      <dgm:prSet presAssocID="{FB4E8D7A-A8E2-4176-B38D-344F5F13D437}" presName="rectComp" presStyleCnt="0"/>
      <dgm:spPr/>
    </dgm:pt>
    <dgm:pt modelId="{6F8D82CE-C38B-4879-ADB5-A4AA3F756690}" type="pres">
      <dgm:prSet presAssocID="{FB4E8D7A-A8E2-4176-B38D-344F5F13D437}" presName="bgRect" presStyleLbl="bgShp" presStyleIdx="5" presStyleCnt="7"/>
      <dgm:spPr/>
    </dgm:pt>
    <dgm:pt modelId="{EDA36168-9FE9-46A0-849C-63A3F8D4499C}" type="pres">
      <dgm:prSet presAssocID="{FB4E8D7A-A8E2-4176-B38D-344F5F13D437}" presName="bgRectTx" presStyleLbl="bgShp" presStyleIdx="5" presStyleCnt="7">
        <dgm:presLayoutVars>
          <dgm:bulletEnabled val="1"/>
        </dgm:presLayoutVars>
      </dgm:prSet>
      <dgm:spPr/>
    </dgm:pt>
    <dgm:pt modelId="{880A04D7-C07C-4778-B15D-36A96BC21B82}" type="pres">
      <dgm:prSet presAssocID="{FB4E8D7A-A8E2-4176-B38D-344F5F13D437}" presName="spComp" presStyleCnt="0"/>
      <dgm:spPr/>
    </dgm:pt>
    <dgm:pt modelId="{3BD6509F-F831-4B6F-B2FF-EC719EC82E0A}" type="pres">
      <dgm:prSet presAssocID="{FB4E8D7A-A8E2-4176-B38D-344F5F13D437}" presName="vSp" presStyleCnt="0"/>
      <dgm:spPr/>
    </dgm:pt>
    <dgm:pt modelId="{0F1BC891-25A9-4C01-992D-C2BE64A277A7}" type="pres">
      <dgm:prSet presAssocID="{C2814E7C-6E0F-4A22-9E63-DCDEC0311CE1}" presName="rectComp" presStyleCnt="0"/>
      <dgm:spPr/>
    </dgm:pt>
    <dgm:pt modelId="{EE622641-2D30-4D6F-B938-B0312A3E360A}" type="pres">
      <dgm:prSet presAssocID="{C2814E7C-6E0F-4A22-9E63-DCDEC0311CE1}" presName="bgRect" presStyleLbl="bgShp" presStyleIdx="6" presStyleCnt="7"/>
      <dgm:spPr/>
    </dgm:pt>
    <dgm:pt modelId="{1C667C64-C926-4CAF-A9FD-C6EB10FBCEC2}" type="pres">
      <dgm:prSet presAssocID="{C2814E7C-6E0F-4A22-9E63-DCDEC0311CE1}" presName="bgRectTx" presStyleLbl="bgShp" presStyleIdx="6" presStyleCnt="7">
        <dgm:presLayoutVars>
          <dgm:bulletEnabled val="1"/>
        </dgm:presLayoutVars>
      </dgm:prSet>
      <dgm:spPr/>
    </dgm:pt>
  </dgm:ptLst>
  <dgm:cxnLst>
    <dgm:cxn modelId="{94F65000-E4AF-44B1-B3FD-BBD46039D76F}" srcId="{4BFC390B-DA40-48F0-9B17-F81581C96883}" destId="{23C6AF00-BEB5-4FFE-BCFF-1DB28A8137AD}" srcOrd="2" destOrd="0" parTransId="{7BD9D215-145A-4A9F-A095-5B2B2B8A8375}" sibTransId="{4686605D-BCBE-4F6F-B9B7-34481FB1D4E5}"/>
    <dgm:cxn modelId="{31253903-974B-4169-BACC-3E12F77EE564}" type="presOf" srcId="{28548ADF-2838-4999-9204-25E727310775}" destId="{21676D8E-3A02-474F-8957-97C64DC09222}" srcOrd="0" destOrd="0" presId="urn:microsoft.com/office/officeart/2005/8/layout/hierarchy6"/>
    <dgm:cxn modelId="{B29A6E04-3BA5-4920-9F0A-339A7F3E9A08}" type="presOf" srcId="{4D0CBDC5-BFF0-44F2-B538-01A9FC17D2A4}" destId="{A91E2CD2-D662-4436-BABD-C187327F64E4}" srcOrd="0" destOrd="0" presId="urn:microsoft.com/office/officeart/2005/8/layout/hierarchy6"/>
    <dgm:cxn modelId="{3C56A606-0E18-4F25-841F-0E83A6EA0DA2}" type="presOf" srcId="{C2814E7C-6E0F-4A22-9E63-DCDEC0311CE1}" destId="{1C667C64-C926-4CAF-A9FD-C6EB10FBCEC2}" srcOrd="1" destOrd="0" presId="urn:microsoft.com/office/officeart/2005/8/layout/hierarchy6"/>
    <dgm:cxn modelId="{F8216307-3CDA-4DDB-93C6-1FE679FDB7EB}" type="presOf" srcId="{23C6AF00-BEB5-4FFE-BCFF-1DB28A8137AD}" destId="{09805935-10E0-41B8-95AB-7EBE6F17C9EB}" srcOrd="0" destOrd="0" presId="urn:microsoft.com/office/officeart/2005/8/layout/hierarchy6"/>
    <dgm:cxn modelId="{0AE67209-B32A-4BAD-95D5-3D5178FA16BF}" srcId="{4BFC390B-DA40-48F0-9B17-F81581C96883}" destId="{F3FC4643-A2E7-442E-9535-9F586D7DFD12}" srcOrd="5" destOrd="0" parTransId="{54AB4AD7-9B70-4625-8161-5FF0DDF5A80C}" sibTransId="{B58DF0B4-3026-4B93-99CA-AFC1D7F3DF70}"/>
    <dgm:cxn modelId="{B696D209-9A70-47BF-8758-FEA8A9279E3A}" type="presOf" srcId="{C8A29498-801D-49AE-9EA5-DE95B212AA9A}" destId="{3BD97C2C-7AB1-4C67-8E85-CB96FB9CCF60}" srcOrd="0" destOrd="0" presId="urn:microsoft.com/office/officeart/2005/8/layout/hierarchy6"/>
    <dgm:cxn modelId="{2B6A5012-0E99-4025-A7E5-5EDE64D7DBBE}" srcId="{80E17BC0-43E1-4ACD-BA95-07498D7D1FE1}" destId="{63C75F6D-E62D-4440-8EA7-9979B59BD7A4}" srcOrd="0" destOrd="0" parTransId="{4DD2BB0C-0895-4860-AEA2-42901E61F780}" sibTransId="{0654F42A-4EBD-4082-9FF2-9B4E6576ACE5}"/>
    <dgm:cxn modelId="{A5EBFE16-7D9C-439B-8CB1-9CF0C1A85EE9}" type="presOf" srcId="{F3FC4643-A2E7-442E-9535-9F586D7DFD12}" destId="{4B4C2267-51E1-4F22-816F-1F57D4BF7107}" srcOrd="1" destOrd="0" presId="urn:microsoft.com/office/officeart/2005/8/layout/hierarchy6"/>
    <dgm:cxn modelId="{9B174417-69A0-41C9-9E90-FAD250697FF7}" type="presOf" srcId="{BF857913-7ED4-4419-BBE5-31B407177218}" destId="{138D3D8F-2CB8-4E5F-82FD-E68B0CAD9285}" srcOrd="0" destOrd="0" presId="urn:microsoft.com/office/officeart/2005/8/layout/hierarchy6"/>
    <dgm:cxn modelId="{E57F7517-57B1-4B4C-94B9-087508539412}" type="presOf" srcId="{B1648FAE-2875-44AD-AAFA-1906782B8F3D}" destId="{F0202E8D-406B-493F-8D2A-62FDA14E8F3E}" srcOrd="0" destOrd="0" presId="urn:microsoft.com/office/officeart/2005/8/layout/hierarchy6"/>
    <dgm:cxn modelId="{475E191D-5668-4553-8373-8D2828C77A3D}" type="presOf" srcId="{283F4123-11E7-4920-8ED9-9CEDEDC6A283}" destId="{67F51A28-1A2A-4EA2-9354-CED92ED278D7}" srcOrd="0" destOrd="0" presId="urn:microsoft.com/office/officeart/2005/8/layout/hierarchy6"/>
    <dgm:cxn modelId="{5B420525-4229-4639-A410-E19E0C0FE835}" type="presOf" srcId="{F3FC4643-A2E7-442E-9535-9F586D7DFD12}" destId="{47BCC5B9-5B64-44E0-AC03-3918599FA079}" srcOrd="0" destOrd="0" presId="urn:microsoft.com/office/officeart/2005/8/layout/hierarchy6"/>
    <dgm:cxn modelId="{46258B2D-C99D-48A1-8CA5-DAE966AEB5A6}" type="presOf" srcId="{A5CBDE48-D6FA-4DCE-9585-CA5B7C53FB8D}" destId="{3062D997-A8DE-44EF-9FBC-97B555F79B41}" srcOrd="0" destOrd="0" presId="urn:microsoft.com/office/officeart/2005/8/layout/hierarchy6"/>
    <dgm:cxn modelId="{5C702536-6E20-4E11-BBB1-883507F1D3F2}" type="presOf" srcId="{CBA6B733-7438-4940-A4AE-5CF71151E08F}" destId="{61C77131-8F7B-4BC2-BF6B-FA5CA65C5FBC}" srcOrd="0" destOrd="0" presId="urn:microsoft.com/office/officeart/2005/8/layout/hierarchy6"/>
    <dgm:cxn modelId="{56537437-9BD9-4BAB-B880-CFB2890C86B5}" type="presOf" srcId="{80E17BC0-43E1-4ACD-BA95-07498D7D1FE1}" destId="{2938AD94-226E-4E8C-9FC8-09B501291760}" srcOrd="0" destOrd="0" presId="urn:microsoft.com/office/officeart/2005/8/layout/hierarchy6"/>
    <dgm:cxn modelId="{A0E78C61-C6D1-497C-ADA7-273DC9EF9F5F}" type="presOf" srcId="{4BFC390B-DA40-48F0-9B17-F81581C96883}" destId="{9B350AFC-F843-4C43-9985-1E54B82DD743}" srcOrd="0" destOrd="0" presId="urn:microsoft.com/office/officeart/2005/8/layout/hierarchy6"/>
    <dgm:cxn modelId="{98281162-B60D-4BB4-A27A-63AF1AD970A1}" srcId="{A5CBDE48-D6FA-4DCE-9585-CA5B7C53FB8D}" destId="{B1648FAE-2875-44AD-AAFA-1906782B8F3D}" srcOrd="1" destOrd="0" parTransId="{CBA6B733-7438-4940-A4AE-5CF71151E08F}" sibTransId="{E21C5D04-906D-4672-A09F-B7683430C940}"/>
    <dgm:cxn modelId="{1A982545-9F97-4DB1-9663-354BDA5FCD4C}" srcId="{B1648FAE-2875-44AD-AAFA-1906782B8F3D}" destId="{28548ADF-2838-4999-9204-25E727310775}" srcOrd="0" destOrd="0" parTransId="{0AA54601-9AA1-4206-9A54-F7E7CC5D2D29}" sibTransId="{E2198C90-0150-40A3-8F4C-177E65ADCCDE}"/>
    <dgm:cxn modelId="{EBB9A46A-BB31-4CE1-B95C-57A274F896ED}" type="presOf" srcId="{7369624F-85B4-42B6-9988-B09A4431ED2E}" destId="{29A7F901-313B-49F3-A6EF-81A386A15BC3}" srcOrd="0" destOrd="0" presId="urn:microsoft.com/office/officeart/2005/8/layout/hierarchy6"/>
    <dgm:cxn modelId="{E64A7C4D-ADD9-459D-AE51-9AED5F6623A6}" type="presOf" srcId="{5B89E76E-9F17-49C7-8559-720C4E22DD6A}" destId="{91BF15AE-AE3D-42E3-A89B-3D25DDC12D84}" srcOrd="0" destOrd="0" presId="urn:microsoft.com/office/officeart/2005/8/layout/hierarchy6"/>
    <dgm:cxn modelId="{9592784F-630B-4069-ABE0-7A32D6B643E2}" type="presOf" srcId="{FB4E8D7A-A8E2-4176-B38D-344F5F13D437}" destId="{6F8D82CE-C38B-4879-ADB5-A4AA3F756690}" srcOrd="0" destOrd="0" presId="urn:microsoft.com/office/officeart/2005/8/layout/hierarchy6"/>
    <dgm:cxn modelId="{009BEC70-A88F-4D64-86D4-78BD1CFB0134}" type="presOf" srcId="{5BBF8355-DF1D-42F2-A66C-40E5C25D4EF4}" destId="{6FFC0E7C-996E-498D-BBBC-2F4FEF350681}" srcOrd="0" destOrd="0" presId="urn:microsoft.com/office/officeart/2005/8/layout/hierarchy6"/>
    <dgm:cxn modelId="{7AD7D175-CF85-4FC9-AFA0-5B4DDA8B92C7}" type="presOf" srcId="{3F777702-2BFE-4264-9EDD-B84EA87D6C51}" destId="{30969C33-6CDB-4DDA-B9E1-06DA8AC59DC7}" srcOrd="0" destOrd="0" presId="urn:microsoft.com/office/officeart/2005/8/layout/hierarchy6"/>
    <dgm:cxn modelId="{65ABDE7A-0C41-44BA-B855-CABAE849151D}" type="presOf" srcId="{43318597-6F9B-4D6F-88C0-498C22C83203}" destId="{E33A6449-A3AD-4B8A-827B-F6CFF49C70E8}" srcOrd="0" destOrd="0" presId="urn:microsoft.com/office/officeart/2005/8/layout/hierarchy6"/>
    <dgm:cxn modelId="{099BD680-6C97-46B1-A11C-B8D92DABA264}" type="presOf" srcId="{FA062936-D43B-483B-9663-A8D58AA0A1D7}" destId="{5D80C2CD-72B3-4F68-8FBB-D81D9356437E}" srcOrd="0" destOrd="0" presId="urn:microsoft.com/office/officeart/2005/8/layout/hierarchy6"/>
    <dgm:cxn modelId="{95608D84-A205-4F11-AE23-51A6CC135CBE}" type="presOf" srcId="{72F4925F-3BA0-4539-A14F-444F4E624496}" destId="{55F211FC-C9B8-4A51-8ED8-591F702FE2CA}" srcOrd="0" destOrd="0" presId="urn:microsoft.com/office/officeart/2005/8/layout/hierarchy6"/>
    <dgm:cxn modelId="{CC8B6585-DD18-4B16-BB80-2F177EFB0E2D}" srcId="{8E8F383D-EED1-4007-AE5E-1C0134240CE7}" destId="{BF857913-7ED4-4419-BBE5-31B407177218}" srcOrd="1" destOrd="0" parTransId="{6D654210-2341-4218-ACF5-7D7860EEFFC0}" sibTransId="{00A701DC-34A7-4B82-85D6-004EC5C04A96}"/>
    <dgm:cxn modelId="{317B7A87-EA8D-4857-9ED5-55A260317C5D}" srcId="{4BFC390B-DA40-48F0-9B17-F81581C96883}" destId="{ADCF7311-83B0-45C7-A206-C7F11ED4D962}" srcOrd="3" destOrd="0" parTransId="{E60A87D7-0974-41CD-BC4A-EC3B7D2CED0C}" sibTransId="{59B1AA4A-0FD7-4AAC-8440-A4677794137F}"/>
    <dgm:cxn modelId="{F073BD89-301C-4A31-A6A8-DF4BA7753C20}" srcId="{4BFC390B-DA40-48F0-9B17-F81581C96883}" destId="{C2814E7C-6E0F-4A22-9E63-DCDEC0311CE1}" srcOrd="7" destOrd="0" parTransId="{47BF9DEB-1C42-4EC1-9DB9-0C1E6EAD77D2}" sibTransId="{BD885494-3B34-4E8F-B8FB-81C9C2255BF0}"/>
    <dgm:cxn modelId="{AA55188D-E6DB-4C73-AE6A-5DE2A9A4508C}" type="presOf" srcId="{9F9EC57D-753D-4C65-B16A-E88F9D064C66}" destId="{22BC91D3-EB8E-44E3-A11C-C9ECF8DB44EF}" srcOrd="0" destOrd="0" presId="urn:microsoft.com/office/officeart/2005/8/layout/hierarchy6"/>
    <dgm:cxn modelId="{BC951591-48B3-469D-8847-685D60888E3A}" type="presOf" srcId="{7369624F-85B4-42B6-9988-B09A4431ED2E}" destId="{413718E5-69F5-44E4-9C5D-B14DA9C45BCF}" srcOrd="1" destOrd="0" presId="urn:microsoft.com/office/officeart/2005/8/layout/hierarchy6"/>
    <dgm:cxn modelId="{8BE27092-2152-4A86-B93C-7466B2362604}" srcId="{4D0CBDC5-BFF0-44F2-B538-01A9FC17D2A4}" destId="{65A36001-C885-460A-BF26-9E134252986E}" srcOrd="0" destOrd="0" parTransId="{D1693A50-69EB-4157-8179-F8D3C2DFB0FA}" sibTransId="{AEB59E41-E008-41E5-ACA8-0BBEC5C9FA85}"/>
    <dgm:cxn modelId="{AB557C96-E3F8-4148-B927-71AA4AB89FE7}" srcId="{4BFC390B-DA40-48F0-9B17-F81581C96883}" destId="{FB4E8D7A-A8E2-4176-B38D-344F5F13D437}" srcOrd="6" destOrd="0" parTransId="{A0AE5DF5-5FF2-4749-B7C6-0532C83DB900}" sibTransId="{74D3E9FB-C795-489C-B56A-9C377D56188A}"/>
    <dgm:cxn modelId="{DA3BE298-438F-4794-B565-9462D98E01F6}" type="presOf" srcId="{CCCB1FDA-086C-45A3-820E-D07BC0A4230A}" destId="{D58C88F3-EADF-4C08-8A2C-204C460935E2}" srcOrd="0" destOrd="0" presId="urn:microsoft.com/office/officeart/2005/8/layout/hierarchy6"/>
    <dgm:cxn modelId="{E903029A-D3B2-4BD2-B382-E08CE974FFBE}" type="presOf" srcId="{4DD2BB0C-0895-4860-AEA2-42901E61F780}" destId="{36736974-B996-464F-A2CE-E991CD75A428}" srcOrd="0" destOrd="0" presId="urn:microsoft.com/office/officeart/2005/8/layout/hierarchy6"/>
    <dgm:cxn modelId="{E4F534A3-7880-40BC-879E-7D2221DEEADC}" srcId="{A5CBDE48-D6FA-4DCE-9585-CA5B7C53FB8D}" destId="{43318597-6F9B-4D6F-88C0-498C22C83203}" srcOrd="2" destOrd="0" parTransId="{EB8AB9A8-4380-4C5A-B636-2F1D81ED507C}" sibTransId="{4F1F2EFC-DEAC-4EC2-84C1-18821372AF16}"/>
    <dgm:cxn modelId="{D87731A7-4AE7-4820-85DC-E2831AF832C6}" srcId="{BF857913-7ED4-4419-BBE5-31B407177218}" destId="{5B89E76E-9F17-49C7-8559-720C4E22DD6A}" srcOrd="0" destOrd="0" parTransId="{C8A29498-801D-49AE-9EA5-DE95B212AA9A}" sibTransId="{82838900-3490-4F50-81C0-A20575FDE402}"/>
    <dgm:cxn modelId="{D96917AA-B812-45C6-A65D-142C2325BFC3}" srcId="{9F9EC57D-753D-4C65-B16A-E88F9D064C66}" destId="{FA062936-D43B-483B-9663-A8D58AA0A1D7}" srcOrd="0" destOrd="0" parTransId="{5BBF8355-DF1D-42F2-A66C-40E5C25D4EF4}" sibTransId="{73E5616F-2164-4BEF-8B3B-92BD3437D042}"/>
    <dgm:cxn modelId="{D4D50CAD-2F4C-4C72-8561-19B72F877F22}" type="presOf" srcId="{C2814E7C-6E0F-4A22-9E63-DCDEC0311CE1}" destId="{EE622641-2D30-4D6F-B938-B0312A3E360A}" srcOrd="0" destOrd="0" presId="urn:microsoft.com/office/officeart/2005/8/layout/hierarchy6"/>
    <dgm:cxn modelId="{0BDCA1B1-D769-4D72-83A2-352F329335B9}" srcId="{8E8F383D-EED1-4007-AE5E-1C0134240CE7}" destId="{4D0CBDC5-BFF0-44F2-B538-01A9FC17D2A4}" srcOrd="0" destOrd="0" parTransId="{CCCB1FDA-086C-45A3-820E-D07BC0A4230A}" sibTransId="{A3E2EEAD-4013-4D5D-9413-AD3950CFAB35}"/>
    <dgm:cxn modelId="{B77209B5-00A8-4C21-8A24-8EBC4E5B1913}" srcId="{28548ADF-2838-4999-9204-25E727310775}" destId="{9F9EC57D-753D-4C65-B16A-E88F9D064C66}" srcOrd="0" destOrd="0" parTransId="{72F4925F-3BA0-4539-A14F-444F4E624496}" sibTransId="{CE6C3496-BC92-464E-9D0D-E82DB32619CE}"/>
    <dgm:cxn modelId="{0E16EBB7-75F0-483B-908A-CDCD5A5CDE0D}" srcId="{4BFC390B-DA40-48F0-9B17-F81581C96883}" destId="{7369624F-85B4-42B6-9988-B09A4431ED2E}" srcOrd="4" destOrd="0" parTransId="{07EC8B8C-45F7-438B-9E82-AF2292055EA8}" sibTransId="{535BD07A-2F5A-400E-BA81-603648DF8A3F}"/>
    <dgm:cxn modelId="{4D86FDBC-659E-46E8-A7E5-AD8BF80EFAE8}" type="presOf" srcId="{63C75F6D-E62D-4440-8EA7-9979B59BD7A4}" destId="{A46CB060-C3F9-4FF2-A057-26A3DE68185C}" srcOrd="0" destOrd="0" presId="urn:microsoft.com/office/officeart/2005/8/layout/hierarchy6"/>
    <dgm:cxn modelId="{4A9CFDBF-E3E3-4439-8D05-B95A941D8969}" srcId="{43318597-6F9B-4D6F-88C0-498C22C83203}" destId="{80E17BC0-43E1-4ACD-BA95-07498D7D1FE1}" srcOrd="0" destOrd="0" parTransId="{EE0A1585-179B-4C66-A85B-7D7AB386BC57}" sibTransId="{F4781054-F033-44A4-8046-5AA6CB0FCB39}"/>
    <dgm:cxn modelId="{DC2D2AC4-1A79-44E2-B78C-0D70170DF0D4}" type="presOf" srcId="{0AA54601-9AA1-4206-9A54-F7E7CC5D2D29}" destId="{D43907E7-BEF7-43A4-B831-707F2A5BFEAE}" srcOrd="0" destOrd="0" presId="urn:microsoft.com/office/officeart/2005/8/layout/hierarchy6"/>
    <dgm:cxn modelId="{52BC08C7-3487-4B05-B457-E3B4D1642B60}" type="presOf" srcId="{65A36001-C885-460A-BF26-9E134252986E}" destId="{2F09DAA7-D694-4159-94FB-6129836E26ED}" srcOrd="0" destOrd="0" presId="urn:microsoft.com/office/officeart/2005/8/layout/hierarchy6"/>
    <dgm:cxn modelId="{333E58C7-9BDA-4599-B026-57719BB9E5C0}" type="presOf" srcId="{23C6AF00-BEB5-4FFE-BCFF-1DB28A8137AD}" destId="{B4CE8771-1C4F-429A-8E93-2E1E5629FB63}" srcOrd="1" destOrd="0" presId="urn:microsoft.com/office/officeart/2005/8/layout/hierarchy6"/>
    <dgm:cxn modelId="{7D612BD2-E84A-411C-BCEB-C5AA67F61DD3}" srcId="{A5CBDE48-D6FA-4DCE-9585-CA5B7C53FB8D}" destId="{8E8F383D-EED1-4007-AE5E-1C0134240CE7}" srcOrd="0" destOrd="0" parTransId="{283F4123-11E7-4920-8ED9-9CEDEDC6A283}" sibTransId="{E758B072-31F1-47E4-A40A-B44E8FB6E02D}"/>
    <dgm:cxn modelId="{C5001EDA-8B4E-4BF9-A433-6213BFD340B3}" srcId="{4BFC390B-DA40-48F0-9B17-F81581C96883}" destId="{3F777702-2BFE-4264-9EDD-B84EA87D6C51}" srcOrd="1" destOrd="0" parTransId="{C973C787-6B74-4DA7-9A14-F76486CCC5BA}" sibTransId="{30D59B45-6244-4094-B59E-1A974F420443}"/>
    <dgm:cxn modelId="{FAC109DB-7789-47AA-AC7B-A4BE3CEA05DE}" type="presOf" srcId="{FB4E8D7A-A8E2-4176-B38D-344F5F13D437}" destId="{EDA36168-9FE9-46A0-849C-63A3F8D4499C}" srcOrd="1" destOrd="0" presId="urn:microsoft.com/office/officeart/2005/8/layout/hierarchy6"/>
    <dgm:cxn modelId="{857B44DC-13A7-402A-8FA9-C663AB72D015}" srcId="{4BFC390B-DA40-48F0-9B17-F81581C96883}" destId="{A5CBDE48-D6FA-4DCE-9585-CA5B7C53FB8D}" srcOrd="0" destOrd="0" parTransId="{DFFE6D73-AFF7-47AC-AD99-A84BB0AF1098}" sibTransId="{82D85691-2216-4001-BC36-D4BDB9D687D7}"/>
    <dgm:cxn modelId="{7C3F92DE-007B-4BBF-98AC-0A817878F30A}" type="presOf" srcId="{ADCF7311-83B0-45C7-A206-C7F11ED4D962}" destId="{3969AE37-9026-4F99-9F52-1849F6F87933}" srcOrd="1" destOrd="0" presId="urn:microsoft.com/office/officeart/2005/8/layout/hierarchy6"/>
    <dgm:cxn modelId="{69ED25E0-2F64-42C2-9D30-3E5656F76163}" type="presOf" srcId="{3F777702-2BFE-4264-9EDD-B84EA87D6C51}" destId="{E48F8394-2EE3-4917-9FCE-96AC7708C847}" srcOrd="1" destOrd="0" presId="urn:microsoft.com/office/officeart/2005/8/layout/hierarchy6"/>
    <dgm:cxn modelId="{955664E2-A56A-49E3-9430-3590558EF8EF}" type="presOf" srcId="{EB8AB9A8-4380-4C5A-B636-2F1D81ED507C}" destId="{8BD16469-9CD9-4C61-98DA-D671B673C4D0}" srcOrd="0" destOrd="0" presId="urn:microsoft.com/office/officeart/2005/8/layout/hierarchy6"/>
    <dgm:cxn modelId="{AD235DEB-8818-4762-BFD9-3C89995004F6}" type="presOf" srcId="{EE0A1585-179B-4C66-A85B-7D7AB386BC57}" destId="{5FE46B5F-5A72-4E4A-8651-4813D2BF44AF}" srcOrd="0" destOrd="0" presId="urn:microsoft.com/office/officeart/2005/8/layout/hierarchy6"/>
    <dgm:cxn modelId="{7BAF84EB-EEDE-4447-986F-C2AE079495FB}" type="presOf" srcId="{D1693A50-69EB-4157-8179-F8D3C2DFB0FA}" destId="{3380277B-4CC8-4324-8769-416AE2B562DE}" srcOrd="0" destOrd="0" presId="urn:microsoft.com/office/officeart/2005/8/layout/hierarchy6"/>
    <dgm:cxn modelId="{7BAD93EF-6757-4AAB-B282-0BBCC2E2D78F}" type="presOf" srcId="{6D654210-2341-4218-ACF5-7D7860EEFFC0}" destId="{FB422F08-C3D4-4302-9129-125167BE1D5C}" srcOrd="0" destOrd="0" presId="urn:microsoft.com/office/officeart/2005/8/layout/hierarchy6"/>
    <dgm:cxn modelId="{ACF965F4-9FB7-4A4E-A7A3-407E0A7D11C3}" type="presOf" srcId="{ADCF7311-83B0-45C7-A206-C7F11ED4D962}" destId="{C810A270-ECC0-47F8-A95A-A4D16CC35C55}" srcOrd="0" destOrd="0" presId="urn:microsoft.com/office/officeart/2005/8/layout/hierarchy6"/>
    <dgm:cxn modelId="{3C5082F5-938B-42BA-B2B2-1B755EF355C4}" type="presOf" srcId="{8E8F383D-EED1-4007-AE5E-1C0134240CE7}" destId="{E1BFDDB7-6B6E-4FA6-ADAE-398C0EC0439E}" srcOrd="0" destOrd="0" presId="urn:microsoft.com/office/officeart/2005/8/layout/hierarchy6"/>
    <dgm:cxn modelId="{225D9FA5-28EF-4ECC-BE9F-586F1F039371}" type="presParOf" srcId="{9B350AFC-F843-4C43-9985-1E54B82DD743}" destId="{DF0EB0B8-AE83-4509-A907-87A45FFDFE86}" srcOrd="0" destOrd="0" presId="urn:microsoft.com/office/officeart/2005/8/layout/hierarchy6"/>
    <dgm:cxn modelId="{44381CC5-D0AE-4811-8402-2EDCB78F45FD}" type="presParOf" srcId="{DF0EB0B8-AE83-4509-A907-87A45FFDFE86}" destId="{5A24AC0D-5FCE-4BCA-831C-D2F2CAC78CF6}" srcOrd="0" destOrd="0" presId="urn:microsoft.com/office/officeart/2005/8/layout/hierarchy6"/>
    <dgm:cxn modelId="{9EC57247-BB8B-4B60-8977-0B18F8AD647D}" type="presParOf" srcId="{DF0EB0B8-AE83-4509-A907-87A45FFDFE86}" destId="{653C4271-9ED1-4C82-9BC3-7770552C3B3A}" srcOrd="1" destOrd="0" presId="urn:microsoft.com/office/officeart/2005/8/layout/hierarchy6"/>
    <dgm:cxn modelId="{FFEDE185-B6E8-4ABE-8F6B-DFE4B627DB39}" type="presParOf" srcId="{653C4271-9ED1-4C82-9BC3-7770552C3B3A}" destId="{50120283-C249-4C87-A2C5-6D922DFB6C45}" srcOrd="0" destOrd="0" presId="urn:microsoft.com/office/officeart/2005/8/layout/hierarchy6"/>
    <dgm:cxn modelId="{86B0F45D-5FAB-42A0-8BC0-9F4B1E8C48D7}" type="presParOf" srcId="{50120283-C249-4C87-A2C5-6D922DFB6C45}" destId="{3062D997-A8DE-44EF-9FBC-97B555F79B41}" srcOrd="0" destOrd="0" presId="urn:microsoft.com/office/officeart/2005/8/layout/hierarchy6"/>
    <dgm:cxn modelId="{55CBFA60-A72D-4947-88AA-EC847EB53841}" type="presParOf" srcId="{50120283-C249-4C87-A2C5-6D922DFB6C45}" destId="{BDEF666E-A2AF-487F-A424-03D3A88FE880}" srcOrd="1" destOrd="0" presId="urn:microsoft.com/office/officeart/2005/8/layout/hierarchy6"/>
    <dgm:cxn modelId="{A3118346-187E-4AC5-A745-A6AAD67A9EC0}" type="presParOf" srcId="{BDEF666E-A2AF-487F-A424-03D3A88FE880}" destId="{67F51A28-1A2A-4EA2-9354-CED92ED278D7}" srcOrd="0" destOrd="0" presId="urn:microsoft.com/office/officeart/2005/8/layout/hierarchy6"/>
    <dgm:cxn modelId="{43A38BD6-CED1-480D-9133-BC916A9B4B37}" type="presParOf" srcId="{BDEF666E-A2AF-487F-A424-03D3A88FE880}" destId="{777ED9A2-DE14-432A-8FDB-F51D0EAEE12E}" srcOrd="1" destOrd="0" presId="urn:microsoft.com/office/officeart/2005/8/layout/hierarchy6"/>
    <dgm:cxn modelId="{37B30EC9-C64C-480C-B507-949FE6580727}" type="presParOf" srcId="{777ED9A2-DE14-432A-8FDB-F51D0EAEE12E}" destId="{E1BFDDB7-6B6E-4FA6-ADAE-398C0EC0439E}" srcOrd="0" destOrd="0" presId="urn:microsoft.com/office/officeart/2005/8/layout/hierarchy6"/>
    <dgm:cxn modelId="{19FD19DE-0D72-4068-9858-F9DD3EB6273F}" type="presParOf" srcId="{777ED9A2-DE14-432A-8FDB-F51D0EAEE12E}" destId="{42666CD8-A808-4737-8B78-3CE7A4A0B78D}" srcOrd="1" destOrd="0" presId="urn:microsoft.com/office/officeart/2005/8/layout/hierarchy6"/>
    <dgm:cxn modelId="{5E837D9D-F2F8-45CF-A3EC-B6DEB4292658}" type="presParOf" srcId="{42666CD8-A808-4737-8B78-3CE7A4A0B78D}" destId="{D58C88F3-EADF-4C08-8A2C-204C460935E2}" srcOrd="0" destOrd="0" presId="urn:microsoft.com/office/officeart/2005/8/layout/hierarchy6"/>
    <dgm:cxn modelId="{1DCFEB0B-8B6C-4E49-93B3-001B62630E09}" type="presParOf" srcId="{42666CD8-A808-4737-8B78-3CE7A4A0B78D}" destId="{DF5F5C05-CFDB-41AB-89D8-FE0B5D3178AF}" srcOrd="1" destOrd="0" presId="urn:microsoft.com/office/officeart/2005/8/layout/hierarchy6"/>
    <dgm:cxn modelId="{6FF3D174-DB9D-4093-9A98-C0AF7075D92A}" type="presParOf" srcId="{DF5F5C05-CFDB-41AB-89D8-FE0B5D3178AF}" destId="{A91E2CD2-D662-4436-BABD-C187327F64E4}" srcOrd="0" destOrd="0" presId="urn:microsoft.com/office/officeart/2005/8/layout/hierarchy6"/>
    <dgm:cxn modelId="{41F6A4A2-27AE-477B-9C92-3FA90FFD43D4}" type="presParOf" srcId="{DF5F5C05-CFDB-41AB-89D8-FE0B5D3178AF}" destId="{E3891A61-3557-4A0E-8DCA-C1B40FFE8601}" srcOrd="1" destOrd="0" presId="urn:microsoft.com/office/officeart/2005/8/layout/hierarchy6"/>
    <dgm:cxn modelId="{019B060C-2A23-4753-94EF-DCC6FC74F660}" type="presParOf" srcId="{E3891A61-3557-4A0E-8DCA-C1B40FFE8601}" destId="{3380277B-4CC8-4324-8769-416AE2B562DE}" srcOrd="0" destOrd="0" presId="urn:microsoft.com/office/officeart/2005/8/layout/hierarchy6"/>
    <dgm:cxn modelId="{A822F493-A7ED-43BE-882B-45D06664CE76}" type="presParOf" srcId="{E3891A61-3557-4A0E-8DCA-C1B40FFE8601}" destId="{C73D4129-F80E-4B61-A002-A7542EFD3DAA}" srcOrd="1" destOrd="0" presId="urn:microsoft.com/office/officeart/2005/8/layout/hierarchy6"/>
    <dgm:cxn modelId="{36BBCE43-611C-46D5-A78A-71C57E9273F7}" type="presParOf" srcId="{C73D4129-F80E-4B61-A002-A7542EFD3DAA}" destId="{2F09DAA7-D694-4159-94FB-6129836E26ED}" srcOrd="0" destOrd="0" presId="urn:microsoft.com/office/officeart/2005/8/layout/hierarchy6"/>
    <dgm:cxn modelId="{F306D8F1-B5DC-491D-A2B3-05EE6280DB1C}" type="presParOf" srcId="{C73D4129-F80E-4B61-A002-A7542EFD3DAA}" destId="{F3D77C42-A9CD-4D0A-B19B-F7D89C5EA4D6}" srcOrd="1" destOrd="0" presId="urn:microsoft.com/office/officeart/2005/8/layout/hierarchy6"/>
    <dgm:cxn modelId="{910DC280-A511-470B-A8F7-12D945DCE58A}" type="presParOf" srcId="{42666CD8-A808-4737-8B78-3CE7A4A0B78D}" destId="{FB422F08-C3D4-4302-9129-125167BE1D5C}" srcOrd="2" destOrd="0" presId="urn:microsoft.com/office/officeart/2005/8/layout/hierarchy6"/>
    <dgm:cxn modelId="{4C20DA5B-3642-4D8E-91E4-209F2D56EE58}" type="presParOf" srcId="{42666CD8-A808-4737-8B78-3CE7A4A0B78D}" destId="{2180BAF6-32E3-4FD7-8001-F21311EF94AD}" srcOrd="3" destOrd="0" presId="urn:microsoft.com/office/officeart/2005/8/layout/hierarchy6"/>
    <dgm:cxn modelId="{EA020FF9-48A8-438F-BA1B-F60A886ECFA7}" type="presParOf" srcId="{2180BAF6-32E3-4FD7-8001-F21311EF94AD}" destId="{138D3D8F-2CB8-4E5F-82FD-E68B0CAD9285}" srcOrd="0" destOrd="0" presId="urn:microsoft.com/office/officeart/2005/8/layout/hierarchy6"/>
    <dgm:cxn modelId="{333DB5EC-441D-4445-9AA9-D93B411022B4}" type="presParOf" srcId="{2180BAF6-32E3-4FD7-8001-F21311EF94AD}" destId="{B260DFE5-81FF-4F45-AC53-0F9D52619816}" srcOrd="1" destOrd="0" presId="urn:microsoft.com/office/officeart/2005/8/layout/hierarchy6"/>
    <dgm:cxn modelId="{9956F8D4-27E8-4351-9F2F-82416D96FBFA}" type="presParOf" srcId="{B260DFE5-81FF-4F45-AC53-0F9D52619816}" destId="{3BD97C2C-7AB1-4C67-8E85-CB96FB9CCF60}" srcOrd="0" destOrd="0" presId="urn:microsoft.com/office/officeart/2005/8/layout/hierarchy6"/>
    <dgm:cxn modelId="{2ECD0AC6-3055-480B-8489-91F0FD04D2C7}" type="presParOf" srcId="{B260DFE5-81FF-4F45-AC53-0F9D52619816}" destId="{155CD96B-A6F7-4915-B556-C4C434C2AA35}" srcOrd="1" destOrd="0" presId="urn:microsoft.com/office/officeart/2005/8/layout/hierarchy6"/>
    <dgm:cxn modelId="{402F6056-F97C-437D-8817-FCF547E7D714}" type="presParOf" srcId="{155CD96B-A6F7-4915-B556-C4C434C2AA35}" destId="{91BF15AE-AE3D-42E3-A89B-3D25DDC12D84}" srcOrd="0" destOrd="0" presId="urn:microsoft.com/office/officeart/2005/8/layout/hierarchy6"/>
    <dgm:cxn modelId="{6B892A5B-D228-45A1-815F-3F995697FE16}" type="presParOf" srcId="{155CD96B-A6F7-4915-B556-C4C434C2AA35}" destId="{1E7BFF44-3905-4B0E-BE32-397A814B7C6E}" srcOrd="1" destOrd="0" presId="urn:microsoft.com/office/officeart/2005/8/layout/hierarchy6"/>
    <dgm:cxn modelId="{D989BDCB-F3B1-4E90-A7ED-D5D71F33CE98}" type="presParOf" srcId="{BDEF666E-A2AF-487F-A424-03D3A88FE880}" destId="{61C77131-8F7B-4BC2-BF6B-FA5CA65C5FBC}" srcOrd="2" destOrd="0" presId="urn:microsoft.com/office/officeart/2005/8/layout/hierarchy6"/>
    <dgm:cxn modelId="{729175CF-8BEC-492C-BA71-E904340FBD36}" type="presParOf" srcId="{BDEF666E-A2AF-487F-A424-03D3A88FE880}" destId="{99DEC1BB-B85F-4A7E-B3E0-507468CF5069}" srcOrd="3" destOrd="0" presId="urn:microsoft.com/office/officeart/2005/8/layout/hierarchy6"/>
    <dgm:cxn modelId="{3AAB5A91-E969-4A66-843D-EFC81E8720A8}" type="presParOf" srcId="{99DEC1BB-B85F-4A7E-B3E0-507468CF5069}" destId="{F0202E8D-406B-493F-8D2A-62FDA14E8F3E}" srcOrd="0" destOrd="0" presId="urn:microsoft.com/office/officeart/2005/8/layout/hierarchy6"/>
    <dgm:cxn modelId="{69C7DA39-84B5-4619-8651-FED69661CE48}" type="presParOf" srcId="{99DEC1BB-B85F-4A7E-B3E0-507468CF5069}" destId="{FAF4E75B-E5AB-4BC9-A4E0-CEB3BC8010F9}" srcOrd="1" destOrd="0" presId="urn:microsoft.com/office/officeart/2005/8/layout/hierarchy6"/>
    <dgm:cxn modelId="{D77A1C68-51D8-46A0-BA12-039EE16F66CF}" type="presParOf" srcId="{FAF4E75B-E5AB-4BC9-A4E0-CEB3BC8010F9}" destId="{D43907E7-BEF7-43A4-B831-707F2A5BFEAE}" srcOrd="0" destOrd="0" presId="urn:microsoft.com/office/officeart/2005/8/layout/hierarchy6"/>
    <dgm:cxn modelId="{FD268743-786A-4135-99A1-93AB3B552398}" type="presParOf" srcId="{FAF4E75B-E5AB-4BC9-A4E0-CEB3BC8010F9}" destId="{6A267BD6-3799-4E48-A75F-3B4EFC351F39}" srcOrd="1" destOrd="0" presId="urn:microsoft.com/office/officeart/2005/8/layout/hierarchy6"/>
    <dgm:cxn modelId="{74C6E08A-2768-4F2C-B853-C3DDFD996E38}" type="presParOf" srcId="{6A267BD6-3799-4E48-A75F-3B4EFC351F39}" destId="{21676D8E-3A02-474F-8957-97C64DC09222}" srcOrd="0" destOrd="0" presId="urn:microsoft.com/office/officeart/2005/8/layout/hierarchy6"/>
    <dgm:cxn modelId="{FAD6ABFF-69C4-4BBE-B514-97F44B7AE6B9}" type="presParOf" srcId="{6A267BD6-3799-4E48-A75F-3B4EFC351F39}" destId="{05853615-EEC5-4B8D-A154-6818AEA9E34F}" srcOrd="1" destOrd="0" presId="urn:microsoft.com/office/officeart/2005/8/layout/hierarchy6"/>
    <dgm:cxn modelId="{F4D402F9-BF4B-4CB5-ACFB-83D638697501}" type="presParOf" srcId="{05853615-EEC5-4B8D-A154-6818AEA9E34F}" destId="{55F211FC-C9B8-4A51-8ED8-591F702FE2CA}" srcOrd="0" destOrd="0" presId="urn:microsoft.com/office/officeart/2005/8/layout/hierarchy6"/>
    <dgm:cxn modelId="{14ACA68E-B9B6-48F6-B381-B0C22FC3CB1C}" type="presParOf" srcId="{05853615-EEC5-4B8D-A154-6818AEA9E34F}" destId="{12476C23-96AC-4607-8B17-4059C975B25A}" srcOrd="1" destOrd="0" presId="urn:microsoft.com/office/officeart/2005/8/layout/hierarchy6"/>
    <dgm:cxn modelId="{703833CE-E482-44D1-B835-30812D24DD69}" type="presParOf" srcId="{12476C23-96AC-4607-8B17-4059C975B25A}" destId="{22BC91D3-EB8E-44E3-A11C-C9ECF8DB44EF}" srcOrd="0" destOrd="0" presId="urn:microsoft.com/office/officeart/2005/8/layout/hierarchy6"/>
    <dgm:cxn modelId="{E5C280AE-BCB5-42EB-B43F-7021F8D8681B}" type="presParOf" srcId="{12476C23-96AC-4607-8B17-4059C975B25A}" destId="{7CA90741-67B3-4F85-8670-029F9CF8DE0E}" srcOrd="1" destOrd="0" presId="urn:microsoft.com/office/officeart/2005/8/layout/hierarchy6"/>
    <dgm:cxn modelId="{B27D6C46-7F6E-46BA-9C6E-8661DE7BA22C}" type="presParOf" srcId="{7CA90741-67B3-4F85-8670-029F9CF8DE0E}" destId="{6FFC0E7C-996E-498D-BBBC-2F4FEF350681}" srcOrd="0" destOrd="0" presId="urn:microsoft.com/office/officeart/2005/8/layout/hierarchy6"/>
    <dgm:cxn modelId="{ADC51103-10D2-4CB7-B769-9F019260BED5}" type="presParOf" srcId="{7CA90741-67B3-4F85-8670-029F9CF8DE0E}" destId="{47198AB7-C61E-411B-A697-F0D4DFB25133}" srcOrd="1" destOrd="0" presId="urn:microsoft.com/office/officeart/2005/8/layout/hierarchy6"/>
    <dgm:cxn modelId="{912FA781-A1BF-4810-8FB1-E8FE054E6200}" type="presParOf" srcId="{47198AB7-C61E-411B-A697-F0D4DFB25133}" destId="{5D80C2CD-72B3-4F68-8FBB-D81D9356437E}" srcOrd="0" destOrd="0" presId="urn:microsoft.com/office/officeart/2005/8/layout/hierarchy6"/>
    <dgm:cxn modelId="{4D087C93-EF1D-4F4B-8F02-91A2B0162C33}" type="presParOf" srcId="{47198AB7-C61E-411B-A697-F0D4DFB25133}" destId="{945D99C2-BAF8-4643-9349-AC8816F8E32C}" srcOrd="1" destOrd="0" presId="urn:microsoft.com/office/officeart/2005/8/layout/hierarchy6"/>
    <dgm:cxn modelId="{57688CD7-281B-46D9-9298-A2A8A1D2890D}" type="presParOf" srcId="{BDEF666E-A2AF-487F-A424-03D3A88FE880}" destId="{8BD16469-9CD9-4C61-98DA-D671B673C4D0}" srcOrd="4" destOrd="0" presId="urn:microsoft.com/office/officeart/2005/8/layout/hierarchy6"/>
    <dgm:cxn modelId="{134FA114-2AF8-4576-AB36-122946203F75}" type="presParOf" srcId="{BDEF666E-A2AF-487F-A424-03D3A88FE880}" destId="{F2143151-BE30-4FC6-B768-13B414A317FC}" srcOrd="5" destOrd="0" presId="urn:microsoft.com/office/officeart/2005/8/layout/hierarchy6"/>
    <dgm:cxn modelId="{57C7BEAC-457C-48F1-AE8D-B9E604C13277}" type="presParOf" srcId="{F2143151-BE30-4FC6-B768-13B414A317FC}" destId="{E33A6449-A3AD-4B8A-827B-F6CFF49C70E8}" srcOrd="0" destOrd="0" presId="urn:microsoft.com/office/officeart/2005/8/layout/hierarchy6"/>
    <dgm:cxn modelId="{F643821C-C123-484F-ADB7-B9C7C709009C}" type="presParOf" srcId="{F2143151-BE30-4FC6-B768-13B414A317FC}" destId="{80ED0BE2-366E-4485-B5AB-2A8BBD8BCA2A}" srcOrd="1" destOrd="0" presId="urn:microsoft.com/office/officeart/2005/8/layout/hierarchy6"/>
    <dgm:cxn modelId="{52820E1C-B61F-4C72-A268-86EAF2BB8011}" type="presParOf" srcId="{80ED0BE2-366E-4485-B5AB-2A8BBD8BCA2A}" destId="{5FE46B5F-5A72-4E4A-8651-4813D2BF44AF}" srcOrd="0" destOrd="0" presId="urn:microsoft.com/office/officeart/2005/8/layout/hierarchy6"/>
    <dgm:cxn modelId="{C3B02C02-F96A-4CCD-AB48-7C083199EE36}" type="presParOf" srcId="{80ED0BE2-366E-4485-B5AB-2A8BBD8BCA2A}" destId="{C0DAF12B-9BAA-41E3-96E0-91D2F29FB445}" srcOrd="1" destOrd="0" presId="urn:microsoft.com/office/officeart/2005/8/layout/hierarchy6"/>
    <dgm:cxn modelId="{90DC867E-199D-4BE9-B11E-784D9B93DE74}" type="presParOf" srcId="{C0DAF12B-9BAA-41E3-96E0-91D2F29FB445}" destId="{2938AD94-226E-4E8C-9FC8-09B501291760}" srcOrd="0" destOrd="0" presId="urn:microsoft.com/office/officeart/2005/8/layout/hierarchy6"/>
    <dgm:cxn modelId="{12BADD62-D9E9-4B69-82CB-365DBCA4CC96}" type="presParOf" srcId="{C0DAF12B-9BAA-41E3-96E0-91D2F29FB445}" destId="{85F6E909-DE71-4C16-A6E3-9FE02D9B541B}" srcOrd="1" destOrd="0" presId="urn:microsoft.com/office/officeart/2005/8/layout/hierarchy6"/>
    <dgm:cxn modelId="{ACF705F2-F070-42BC-9999-093A5B9AEAB2}" type="presParOf" srcId="{85F6E909-DE71-4C16-A6E3-9FE02D9B541B}" destId="{36736974-B996-464F-A2CE-E991CD75A428}" srcOrd="0" destOrd="0" presId="urn:microsoft.com/office/officeart/2005/8/layout/hierarchy6"/>
    <dgm:cxn modelId="{6717DC2D-45B6-4D0C-9548-71C463A686DA}" type="presParOf" srcId="{85F6E909-DE71-4C16-A6E3-9FE02D9B541B}" destId="{D99D1734-8908-495C-8D35-463DB8E2C65F}" srcOrd="1" destOrd="0" presId="urn:microsoft.com/office/officeart/2005/8/layout/hierarchy6"/>
    <dgm:cxn modelId="{1D6D457B-F9CB-42A6-B40E-D6C819511B66}" type="presParOf" srcId="{D99D1734-8908-495C-8D35-463DB8E2C65F}" destId="{A46CB060-C3F9-4FF2-A057-26A3DE68185C}" srcOrd="0" destOrd="0" presId="urn:microsoft.com/office/officeart/2005/8/layout/hierarchy6"/>
    <dgm:cxn modelId="{75784B0E-04B0-40C3-9207-BC612D687893}" type="presParOf" srcId="{D99D1734-8908-495C-8D35-463DB8E2C65F}" destId="{975BDED6-78C0-41FD-A2BA-CDE0B4C60816}" srcOrd="1" destOrd="0" presId="urn:microsoft.com/office/officeart/2005/8/layout/hierarchy6"/>
    <dgm:cxn modelId="{6996464C-B917-432C-AECB-8B9F26D58FB0}" type="presParOf" srcId="{9B350AFC-F843-4C43-9985-1E54B82DD743}" destId="{4BF1D295-0523-4284-A88F-8B06CD145870}" srcOrd="1" destOrd="0" presId="urn:microsoft.com/office/officeart/2005/8/layout/hierarchy6"/>
    <dgm:cxn modelId="{AC194FFF-A199-4ADD-B4D3-DF5E5EB9586F}" type="presParOf" srcId="{4BF1D295-0523-4284-A88F-8B06CD145870}" destId="{E4C3FF42-BA99-4A62-B110-A4D63BB98476}" srcOrd="0" destOrd="0" presId="urn:microsoft.com/office/officeart/2005/8/layout/hierarchy6"/>
    <dgm:cxn modelId="{8A2B3BFB-E148-4B6A-9E82-FB2482EE4106}" type="presParOf" srcId="{E4C3FF42-BA99-4A62-B110-A4D63BB98476}" destId="{30969C33-6CDB-4DDA-B9E1-06DA8AC59DC7}" srcOrd="0" destOrd="0" presId="urn:microsoft.com/office/officeart/2005/8/layout/hierarchy6"/>
    <dgm:cxn modelId="{04CDB271-CDC2-470E-A433-5E2EEBEECF38}" type="presParOf" srcId="{E4C3FF42-BA99-4A62-B110-A4D63BB98476}" destId="{E48F8394-2EE3-4917-9FCE-96AC7708C847}" srcOrd="1" destOrd="0" presId="urn:microsoft.com/office/officeart/2005/8/layout/hierarchy6"/>
    <dgm:cxn modelId="{03E0606D-3825-4D74-A805-416AD8FE111D}" type="presParOf" srcId="{4BF1D295-0523-4284-A88F-8B06CD145870}" destId="{0010511D-32F7-4A7E-9B18-6D5080F9AF1E}" srcOrd="1" destOrd="0" presId="urn:microsoft.com/office/officeart/2005/8/layout/hierarchy6"/>
    <dgm:cxn modelId="{23ACD4A0-6467-4383-9126-EFAE06013EA9}" type="presParOf" srcId="{0010511D-32F7-4A7E-9B18-6D5080F9AF1E}" destId="{73638C53-ACB5-4EB0-8FD3-AD135E3835DC}" srcOrd="0" destOrd="0" presId="urn:microsoft.com/office/officeart/2005/8/layout/hierarchy6"/>
    <dgm:cxn modelId="{8834FF01-E161-4623-9B0F-1C8FF78EFE64}" type="presParOf" srcId="{4BF1D295-0523-4284-A88F-8B06CD145870}" destId="{A85279C4-F142-4313-85E6-E92201F29D94}" srcOrd="2" destOrd="0" presId="urn:microsoft.com/office/officeart/2005/8/layout/hierarchy6"/>
    <dgm:cxn modelId="{D1E6AFF8-1E5A-495D-AA8A-74D1FF42A0F0}" type="presParOf" srcId="{A85279C4-F142-4313-85E6-E92201F29D94}" destId="{09805935-10E0-41B8-95AB-7EBE6F17C9EB}" srcOrd="0" destOrd="0" presId="urn:microsoft.com/office/officeart/2005/8/layout/hierarchy6"/>
    <dgm:cxn modelId="{C8607D8F-3E83-447A-902A-7DA7FA942A39}" type="presParOf" srcId="{A85279C4-F142-4313-85E6-E92201F29D94}" destId="{B4CE8771-1C4F-429A-8E93-2E1E5629FB63}" srcOrd="1" destOrd="0" presId="urn:microsoft.com/office/officeart/2005/8/layout/hierarchy6"/>
    <dgm:cxn modelId="{6DFA7EA5-29B5-479B-9991-4DDFF68F6654}" type="presParOf" srcId="{4BF1D295-0523-4284-A88F-8B06CD145870}" destId="{D6288B5F-3035-4EAA-9ED4-96A80D8BCC66}" srcOrd="3" destOrd="0" presId="urn:microsoft.com/office/officeart/2005/8/layout/hierarchy6"/>
    <dgm:cxn modelId="{A387F237-8AF3-45EE-901C-DEDE67D4D9B9}" type="presParOf" srcId="{D6288B5F-3035-4EAA-9ED4-96A80D8BCC66}" destId="{9D18CBC0-AA08-4C48-902F-3D230632097E}" srcOrd="0" destOrd="0" presId="urn:microsoft.com/office/officeart/2005/8/layout/hierarchy6"/>
    <dgm:cxn modelId="{8D712141-57A5-4843-B807-7E68101B2B30}" type="presParOf" srcId="{4BF1D295-0523-4284-A88F-8B06CD145870}" destId="{F15FB695-4EB1-4FF8-8624-BD3499526F76}" srcOrd="4" destOrd="0" presId="urn:microsoft.com/office/officeart/2005/8/layout/hierarchy6"/>
    <dgm:cxn modelId="{389552CF-3FCC-4D3E-A341-731EF5C7026F}" type="presParOf" srcId="{F15FB695-4EB1-4FF8-8624-BD3499526F76}" destId="{C810A270-ECC0-47F8-A95A-A4D16CC35C55}" srcOrd="0" destOrd="0" presId="urn:microsoft.com/office/officeart/2005/8/layout/hierarchy6"/>
    <dgm:cxn modelId="{03479259-1D11-46F6-AEB7-686E385B2B64}" type="presParOf" srcId="{F15FB695-4EB1-4FF8-8624-BD3499526F76}" destId="{3969AE37-9026-4F99-9F52-1849F6F87933}" srcOrd="1" destOrd="0" presId="urn:microsoft.com/office/officeart/2005/8/layout/hierarchy6"/>
    <dgm:cxn modelId="{3DFB8BAD-15A6-41B9-A491-350CC571C4D5}" type="presParOf" srcId="{4BF1D295-0523-4284-A88F-8B06CD145870}" destId="{6A4D9DC3-F83A-4CE6-B96B-337B95FB5BE0}" srcOrd="5" destOrd="0" presId="urn:microsoft.com/office/officeart/2005/8/layout/hierarchy6"/>
    <dgm:cxn modelId="{2DD5A27C-7804-4F27-B66E-41C90997AEED}" type="presParOf" srcId="{6A4D9DC3-F83A-4CE6-B96B-337B95FB5BE0}" destId="{34657ACE-473A-4C47-B763-0F1CBC54334F}" srcOrd="0" destOrd="0" presId="urn:microsoft.com/office/officeart/2005/8/layout/hierarchy6"/>
    <dgm:cxn modelId="{DB82DB13-DB0B-4733-8B4B-73209E4BFD9D}" type="presParOf" srcId="{4BF1D295-0523-4284-A88F-8B06CD145870}" destId="{A6BD767B-8DCC-4BEB-B15B-A023126CB7B0}" srcOrd="6" destOrd="0" presId="urn:microsoft.com/office/officeart/2005/8/layout/hierarchy6"/>
    <dgm:cxn modelId="{CA510BE9-6BF9-45A3-ACF2-25B38BEA1E49}" type="presParOf" srcId="{A6BD767B-8DCC-4BEB-B15B-A023126CB7B0}" destId="{29A7F901-313B-49F3-A6EF-81A386A15BC3}" srcOrd="0" destOrd="0" presId="urn:microsoft.com/office/officeart/2005/8/layout/hierarchy6"/>
    <dgm:cxn modelId="{4CC9A7E9-7731-4D55-8B30-146D923BBCF0}" type="presParOf" srcId="{A6BD767B-8DCC-4BEB-B15B-A023126CB7B0}" destId="{413718E5-69F5-44E4-9C5D-B14DA9C45BCF}" srcOrd="1" destOrd="0" presId="urn:microsoft.com/office/officeart/2005/8/layout/hierarchy6"/>
    <dgm:cxn modelId="{6008CE54-49EA-4848-9404-4DBEB22BA222}" type="presParOf" srcId="{4BF1D295-0523-4284-A88F-8B06CD145870}" destId="{815E4342-81F5-4C9C-AD47-FA99018F1553}" srcOrd="7" destOrd="0" presId="urn:microsoft.com/office/officeart/2005/8/layout/hierarchy6"/>
    <dgm:cxn modelId="{9B5908C4-60EC-4DAE-990A-E18CD3948301}" type="presParOf" srcId="{815E4342-81F5-4C9C-AD47-FA99018F1553}" destId="{102E2031-F5ED-41CB-A7DE-FF8CAD75A824}" srcOrd="0" destOrd="0" presId="urn:microsoft.com/office/officeart/2005/8/layout/hierarchy6"/>
    <dgm:cxn modelId="{86122E06-4EBB-4A7F-BB88-DB3360E6DA1B}" type="presParOf" srcId="{4BF1D295-0523-4284-A88F-8B06CD145870}" destId="{674C8F16-267C-4D90-86D2-37BAA4D666AC}" srcOrd="8" destOrd="0" presId="urn:microsoft.com/office/officeart/2005/8/layout/hierarchy6"/>
    <dgm:cxn modelId="{02A7D258-5025-4818-A8FA-919256B45D37}" type="presParOf" srcId="{674C8F16-267C-4D90-86D2-37BAA4D666AC}" destId="{47BCC5B9-5B64-44E0-AC03-3918599FA079}" srcOrd="0" destOrd="0" presId="urn:microsoft.com/office/officeart/2005/8/layout/hierarchy6"/>
    <dgm:cxn modelId="{DA4DDF96-4B63-4668-B9C4-625A2EAAFC4D}" type="presParOf" srcId="{674C8F16-267C-4D90-86D2-37BAA4D666AC}" destId="{4B4C2267-51E1-4F22-816F-1F57D4BF7107}" srcOrd="1" destOrd="0" presId="urn:microsoft.com/office/officeart/2005/8/layout/hierarchy6"/>
    <dgm:cxn modelId="{62B25330-3B91-49C5-A37F-5DCB6A793E2D}" type="presParOf" srcId="{4BF1D295-0523-4284-A88F-8B06CD145870}" destId="{F2074179-17C4-412B-98BD-60CFF0C0AC4B}" srcOrd="9" destOrd="0" presId="urn:microsoft.com/office/officeart/2005/8/layout/hierarchy6"/>
    <dgm:cxn modelId="{42560B32-7BC4-4424-BE52-A0E166BD7C3A}" type="presParOf" srcId="{F2074179-17C4-412B-98BD-60CFF0C0AC4B}" destId="{6E22CF9B-2240-4A7A-A77D-2FB1F020854F}" srcOrd="0" destOrd="0" presId="urn:microsoft.com/office/officeart/2005/8/layout/hierarchy6"/>
    <dgm:cxn modelId="{1FFCD644-A72C-4688-B21F-56DAE2DE05C2}" type="presParOf" srcId="{4BF1D295-0523-4284-A88F-8B06CD145870}" destId="{8E76368F-BB0C-4616-8926-229DED1AC83E}" srcOrd="10" destOrd="0" presId="urn:microsoft.com/office/officeart/2005/8/layout/hierarchy6"/>
    <dgm:cxn modelId="{14517B25-0495-48E0-91B7-E24668170A14}" type="presParOf" srcId="{8E76368F-BB0C-4616-8926-229DED1AC83E}" destId="{6F8D82CE-C38B-4879-ADB5-A4AA3F756690}" srcOrd="0" destOrd="0" presId="urn:microsoft.com/office/officeart/2005/8/layout/hierarchy6"/>
    <dgm:cxn modelId="{E4AD5858-55FE-4A7F-9E79-183955FEE161}" type="presParOf" srcId="{8E76368F-BB0C-4616-8926-229DED1AC83E}" destId="{EDA36168-9FE9-46A0-849C-63A3F8D4499C}" srcOrd="1" destOrd="0" presId="urn:microsoft.com/office/officeart/2005/8/layout/hierarchy6"/>
    <dgm:cxn modelId="{133A5C55-BBB0-4039-9A68-9C8DC68E4ACE}" type="presParOf" srcId="{4BF1D295-0523-4284-A88F-8B06CD145870}" destId="{880A04D7-C07C-4778-B15D-36A96BC21B82}" srcOrd="11" destOrd="0" presId="urn:microsoft.com/office/officeart/2005/8/layout/hierarchy6"/>
    <dgm:cxn modelId="{6F67806D-32FE-487C-8C95-DCF1E2B707B8}" type="presParOf" srcId="{880A04D7-C07C-4778-B15D-36A96BC21B82}" destId="{3BD6509F-F831-4B6F-B2FF-EC719EC82E0A}" srcOrd="0" destOrd="0" presId="urn:microsoft.com/office/officeart/2005/8/layout/hierarchy6"/>
    <dgm:cxn modelId="{F0BCA63F-A915-4B01-905B-C726952FB13F}" type="presParOf" srcId="{4BF1D295-0523-4284-A88F-8B06CD145870}" destId="{0F1BC891-25A9-4C01-992D-C2BE64A277A7}" srcOrd="12" destOrd="0" presId="urn:microsoft.com/office/officeart/2005/8/layout/hierarchy6"/>
    <dgm:cxn modelId="{E342A54D-6821-4566-9FB0-787A8BFD5369}" type="presParOf" srcId="{0F1BC891-25A9-4C01-992D-C2BE64A277A7}" destId="{EE622641-2D30-4D6F-B938-B0312A3E360A}" srcOrd="0" destOrd="0" presId="urn:microsoft.com/office/officeart/2005/8/layout/hierarchy6"/>
    <dgm:cxn modelId="{348FDD09-7A23-4BB2-822C-8401CCAC3486}" type="presParOf" srcId="{0F1BC891-25A9-4C01-992D-C2BE64A277A7}" destId="{1C667C64-C926-4CAF-A9FD-C6EB10FBCEC2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22641-2D30-4D6F-B938-B0312A3E360A}">
      <dsp:nvSpPr>
        <dsp:cNvPr id="0" name=""/>
        <dsp:cNvSpPr/>
      </dsp:nvSpPr>
      <dsp:spPr>
        <a:xfrm>
          <a:off x="0" y="4590521"/>
          <a:ext cx="8128000" cy="627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vyšetřování</a:t>
          </a:r>
        </a:p>
      </dsp:txBody>
      <dsp:txXfrm>
        <a:off x="0" y="4590521"/>
        <a:ext cx="2438400" cy="627062"/>
      </dsp:txXfrm>
    </dsp:sp>
    <dsp:sp modelId="{6F8D82CE-C38B-4879-ADB5-A4AA3F756690}">
      <dsp:nvSpPr>
        <dsp:cNvPr id="0" name=""/>
        <dsp:cNvSpPr/>
      </dsp:nvSpPr>
      <dsp:spPr>
        <a:xfrm>
          <a:off x="0" y="3858948"/>
          <a:ext cx="8128000" cy="627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Ukončení zásahu</a:t>
          </a:r>
        </a:p>
      </dsp:txBody>
      <dsp:txXfrm>
        <a:off x="0" y="3858948"/>
        <a:ext cx="2438400" cy="627062"/>
      </dsp:txXfrm>
    </dsp:sp>
    <dsp:sp modelId="{47BCC5B9-5B64-44E0-AC03-3918599FA079}">
      <dsp:nvSpPr>
        <dsp:cNvPr id="0" name=""/>
        <dsp:cNvSpPr/>
      </dsp:nvSpPr>
      <dsp:spPr>
        <a:xfrm>
          <a:off x="0" y="3127375"/>
          <a:ext cx="8128000" cy="627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Zásah</a:t>
          </a:r>
        </a:p>
      </dsp:txBody>
      <dsp:txXfrm>
        <a:off x="0" y="3127375"/>
        <a:ext cx="2438400" cy="627062"/>
      </dsp:txXfrm>
    </dsp:sp>
    <dsp:sp modelId="{29A7F901-313B-49F3-A6EF-81A386A15BC3}">
      <dsp:nvSpPr>
        <dsp:cNvPr id="0" name=""/>
        <dsp:cNvSpPr/>
      </dsp:nvSpPr>
      <dsp:spPr>
        <a:xfrm>
          <a:off x="0" y="2395802"/>
          <a:ext cx="8128000" cy="627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Začátek zásahu</a:t>
          </a:r>
        </a:p>
      </dsp:txBody>
      <dsp:txXfrm>
        <a:off x="0" y="2395802"/>
        <a:ext cx="2438400" cy="627062"/>
      </dsp:txXfrm>
    </dsp:sp>
    <dsp:sp modelId="{C810A270-ECC0-47F8-A95A-A4D16CC35C55}">
      <dsp:nvSpPr>
        <dsp:cNvPr id="0" name=""/>
        <dsp:cNvSpPr/>
      </dsp:nvSpPr>
      <dsp:spPr>
        <a:xfrm>
          <a:off x="0" y="1664229"/>
          <a:ext cx="8128000" cy="627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Příjezd na místo</a:t>
          </a:r>
        </a:p>
      </dsp:txBody>
      <dsp:txXfrm>
        <a:off x="0" y="1664229"/>
        <a:ext cx="2438400" cy="627062"/>
      </dsp:txXfrm>
    </dsp:sp>
    <dsp:sp modelId="{09805935-10E0-41B8-95AB-7EBE6F17C9EB}">
      <dsp:nvSpPr>
        <dsp:cNvPr id="0" name=""/>
        <dsp:cNvSpPr/>
      </dsp:nvSpPr>
      <dsp:spPr>
        <a:xfrm>
          <a:off x="0" y="932656"/>
          <a:ext cx="8128000" cy="627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Výjezd </a:t>
          </a:r>
        </a:p>
      </dsp:txBody>
      <dsp:txXfrm>
        <a:off x="0" y="932656"/>
        <a:ext cx="2438400" cy="627062"/>
      </dsp:txXfrm>
    </dsp:sp>
    <dsp:sp modelId="{30969C33-6CDB-4DDA-B9E1-06DA8AC59DC7}">
      <dsp:nvSpPr>
        <dsp:cNvPr id="0" name=""/>
        <dsp:cNvSpPr/>
      </dsp:nvSpPr>
      <dsp:spPr>
        <a:xfrm>
          <a:off x="0" y="201083"/>
          <a:ext cx="8128000" cy="6270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Oznámení události</a:t>
          </a:r>
        </a:p>
      </dsp:txBody>
      <dsp:txXfrm>
        <a:off x="0" y="201083"/>
        <a:ext cx="2438400" cy="627062"/>
      </dsp:txXfrm>
    </dsp:sp>
    <dsp:sp modelId="{3062D997-A8DE-44EF-9FBC-97B555F79B41}">
      <dsp:nvSpPr>
        <dsp:cNvPr id="0" name=""/>
        <dsp:cNvSpPr/>
      </dsp:nvSpPr>
      <dsp:spPr>
        <a:xfrm>
          <a:off x="4802539" y="253338"/>
          <a:ext cx="130824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 jednotky informuje příslušné KOPIS </a:t>
          </a:r>
        </a:p>
      </dsp:txBody>
      <dsp:txXfrm>
        <a:off x="4817844" y="268643"/>
        <a:ext cx="1277638" cy="491942"/>
      </dsp:txXfrm>
    </dsp:sp>
    <dsp:sp modelId="{67F51A28-1A2A-4EA2-9354-CED92ED278D7}">
      <dsp:nvSpPr>
        <dsp:cNvPr id="0" name=""/>
        <dsp:cNvSpPr/>
      </dsp:nvSpPr>
      <dsp:spPr>
        <a:xfrm>
          <a:off x="3343222" y="775890"/>
          <a:ext cx="2113441" cy="209020"/>
        </a:xfrm>
        <a:custGeom>
          <a:avLst/>
          <a:gdLst/>
          <a:ahLst/>
          <a:cxnLst/>
          <a:rect l="0" t="0" r="0" b="0"/>
          <a:pathLst>
            <a:path>
              <a:moveTo>
                <a:pt x="2113441" y="0"/>
              </a:moveTo>
              <a:lnTo>
                <a:pt x="2113441" y="104510"/>
              </a:lnTo>
              <a:lnTo>
                <a:pt x="0" y="104510"/>
              </a:lnTo>
              <a:lnTo>
                <a:pt x="0" y="20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FDDB7-6B6E-4FA6-ADAE-398C0EC0439E}">
      <dsp:nvSpPr>
        <dsp:cNvPr id="0" name=""/>
        <dsp:cNvSpPr/>
      </dsp:nvSpPr>
      <dsp:spPr>
        <a:xfrm>
          <a:off x="2951308" y="984911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ZZS + PČR</a:t>
          </a:r>
        </a:p>
      </dsp:txBody>
      <dsp:txXfrm>
        <a:off x="2966613" y="1000216"/>
        <a:ext cx="753218" cy="491942"/>
      </dsp:txXfrm>
    </dsp:sp>
    <dsp:sp modelId="{D58C88F3-EADF-4C08-8A2C-204C460935E2}">
      <dsp:nvSpPr>
        <dsp:cNvPr id="0" name=""/>
        <dsp:cNvSpPr/>
      </dsp:nvSpPr>
      <dsp:spPr>
        <a:xfrm>
          <a:off x="2833734" y="1507463"/>
          <a:ext cx="509488" cy="209020"/>
        </a:xfrm>
        <a:custGeom>
          <a:avLst/>
          <a:gdLst/>
          <a:ahLst/>
          <a:cxnLst/>
          <a:rect l="0" t="0" r="0" b="0"/>
          <a:pathLst>
            <a:path>
              <a:moveTo>
                <a:pt x="509488" y="0"/>
              </a:moveTo>
              <a:lnTo>
                <a:pt x="509488" y="104510"/>
              </a:lnTo>
              <a:lnTo>
                <a:pt x="0" y="104510"/>
              </a:lnTo>
              <a:lnTo>
                <a:pt x="0" y="2090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E2CD2-D662-4436-BABD-C187327F64E4}">
      <dsp:nvSpPr>
        <dsp:cNvPr id="0" name=""/>
        <dsp:cNvSpPr/>
      </dsp:nvSpPr>
      <dsp:spPr>
        <a:xfrm>
          <a:off x="2441820" y="1716484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Druzí </a:t>
          </a:r>
        </a:p>
      </dsp:txBody>
      <dsp:txXfrm>
        <a:off x="2457125" y="1731789"/>
        <a:ext cx="753218" cy="491942"/>
      </dsp:txXfrm>
    </dsp:sp>
    <dsp:sp modelId="{3380277B-4CC8-4324-8769-416AE2B562DE}">
      <dsp:nvSpPr>
        <dsp:cNvPr id="0" name=""/>
        <dsp:cNvSpPr/>
      </dsp:nvSpPr>
      <dsp:spPr>
        <a:xfrm>
          <a:off x="2788014" y="2239036"/>
          <a:ext cx="91440" cy="20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0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9DAA7-D694-4159-94FB-6129836E26ED}">
      <dsp:nvSpPr>
        <dsp:cNvPr id="0" name=""/>
        <dsp:cNvSpPr/>
      </dsp:nvSpPr>
      <dsp:spPr>
        <a:xfrm>
          <a:off x="2441820" y="2448057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Záchrana osob </a:t>
          </a:r>
          <a:br>
            <a:rPr lang="cs-CZ" sz="900" kern="1200" dirty="0"/>
          </a:br>
          <a:r>
            <a:rPr lang="cs-CZ" sz="900" kern="1200" dirty="0"/>
            <a:t>evakuační místo</a:t>
          </a:r>
        </a:p>
      </dsp:txBody>
      <dsp:txXfrm>
        <a:off x="2457125" y="2463362"/>
        <a:ext cx="753218" cy="491942"/>
      </dsp:txXfrm>
    </dsp:sp>
    <dsp:sp modelId="{FB422F08-C3D4-4302-9129-125167BE1D5C}">
      <dsp:nvSpPr>
        <dsp:cNvPr id="0" name=""/>
        <dsp:cNvSpPr/>
      </dsp:nvSpPr>
      <dsp:spPr>
        <a:xfrm>
          <a:off x="3343222" y="1507463"/>
          <a:ext cx="509488" cy="20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510"/>
              </a:lnTo>
              <a:lnTo>
                <a:pt x="509488" y="104510"/>
              </a:lnTo>
              <a:lnTo>
                <a:pt x="509488" y="2090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8D3D8F-2CB8-4E5F-82FD-E68B0CAD9285}">
      <dsp:nvSpPr>
        <dsp:cNvPr id="0" name=""/>
        <dsp:cNvSpPr/>
      </dsp:nvSpPr>
      <dsp:spPr>
        <a:xfrm>
          <a:off x="3460796" y="1716484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třetí / čtvrtí </a:t>
          </a:r>
        </a:p>
      </dsp:txBody>
      <dsp:txXfrm>
        <a:off x="3476101" y="1731789"/>
        <a:ext cx="753218" cy="491942"/>
      </dsp:txXfrm>
    </dsp:sp>
    <dsp:sp modelId="{3BD97C2C-7AB1-4C67-8E85-CB96FB9CCF60}">
      <dsp:nvSpPr>
        <dsp:cNvPr id="0" name=""/>
        <dsp:cNvSpPr/>
      </dsp:nvSpPr>
      <dsp:spPr>
        <a:xfrm>
          <a:off x="3806990" y="2239036"/>
          <a:ext cx="91440" cy="20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0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F15AE-AE3D-42E3-A89B-3D25DDC12D84}">
      <dsp:nvSpPr>
        <dsp:cNvPr id="0" name=""/>
        <dsp:cNvSpPr/>
      </dsp:nvSpPr>
      <dsp:spPr>
        <a:xfrm>
          <a:off x="3460796" y="2448057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Řízení dopravy</a:t>
          </a:r>
          <a:br>
            <a:rPr lang="cs-CZ" sz="900" kern="1200" dirty="0"/>
          </a:br>
          <a:r>
            <a:rPr lang="cs-CZ" sz="900" kern="1200" dirty="0"/>
            <a:t>výpomoc</a:t>
          </a:r>
        </a:p>
      </dsp:txBody>
      <dsp:txXfrm>
        <a:off x="3476101" y="2463362"/>
        <a:ext cx="753218" cy="491942"/>
      </dsp:txXfrm>
    </dsp:sp>
    <dsp:sp modelId="{61C77131-8F7B-4BC2-BF6B-FA5CA65C5FBC}">
      <dsp:nvSpPr>
        <dsp:cNvPr id="0" name=""/>
        <dsp:cNvSpPr/>
      </dsp:nvSpPr>
      <dsp:spPr>
        <a:xfrm>
          <a:off x="5456664" y="775890"/>
          <a:ext cx="437162" cy="20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510"/>
              </a:lnTo>
              <a:lnTo>
                <a:pt x="437162" y="104510"/>
              </a:lnTo>
              <a:lnTo>
                <a:pt x="437162" y="20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02E8D-406B-493F-8D2A-62FDA14E8F3E}">
      <dsp:nvSpPr>
        <dsp:cNvPr id="0" name=""/>
        <dsp:cNvSpPr/>
      </dsp:nvSpPr>
      <dsp:spPr>
        <a:xfrm>
          <a:off x="5501912" y="984911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HZSČR</a:t>
          </a:r>
        </a:p>
      </dsp:txBody>
      <dsp:txXfrm>
        <a:off x="5517217" y="1000216"/>
        <a:ext cx="753218" cy="491942"/>
      </dsp:txXfrm>
    </dsp:sp>
    <dsp:sp modelId="{D43907E7-BEF7-43A4-B831-707F2A5BFEAE}">
      <dsp:nvSpPr>
        <dsp:cNvPr id="0" name=""/>
        <dsp:cNvSpPr/>
      </dsp:nvSpPr>
      <dsp:spPr>
        <a:xfrm>
          <a:off x="5848106" y="1507463"/>
          <a:ext cx="91440" cy="20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0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76D8E-3A02-474F-8957-97C64DC09222}">
      <dsp:nvSpPr>
        <dsp:cNvPr id="0" name=""/>
        <dsp:cNvSpPr/>
      </dsp:nvSpPr>
      <dsp:spPr>
        <a:xfrm>
          <a:off x="5501912" y="1716484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 První</a:t>
          </a:r>
        </a:p>
      </dsp:txBody>
      <dsp:txXfrm>
        <a:off x="5517217" y="1731789"/>
        <a:ext cx="753218" cy="491942"/>
      </dsp:txXfrm>
    </dsp:sp>
    <dsp:sp modelId="{55F211FC-C9B8-4A51-8ED8-591F702FE2CA}">
      <dsp:nvSpPr>
        <dsp:cNvPr id="0" name=""/>
        <dsp:cNvSpPr/>
      </dsp:nvSpPr>
      <dsp:spPr>
        <a:xfrm>
          <a:off x="5893826" y="2239036"/>
          <a:ext cx="820119" cy="179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761"/>
              </a:lnTo>
              <a:lnTo>
                <a:pt x="820119" y="89761"/>
              </a:lnTo>
              <a:lnTo>
                <a:pt x="820119" y="1795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C91D3-EB8E-44E3-A11C-C9ECF8DB44EF}">
      <dsp:nvSpPr>
        <dsp:cNvPr id="0" name=""/>
        <dsp:cNvSpPr/>
      </dsp:nvSpPr>
      <dsp:spPr>
        <a:xfrm>
          <a:off x="5299893" y="2418559"/>
          <a:ext cx="2828106" cy="129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/>
            <a:t>		     Průzkum </a:t>
          </a:r>
          <a:br>
            <a:rPr lang="cs-CZ" sz="1050" kern="1200" dirty="0"/>
          </a:br>
          <a:r>
            <a:rPr lang="cs-CZ" sz="1050" kern="1200" dirty="0"/>
            <a:t> 	vyprošťování a záchrana osob </a:t>
          </a:r>
          <a:br>
            <a:rPr lang="cs-CZ" sz="1050" kern="1200" dirty="0"/>
          </a:br>
          <a:r>
            <a:rPr lang="cs-CZ" sz="1050" kern="1200" dirty="0"/>
            <a:t>		      hašení</a:t>
          </a:r>
          <a:br>
            <a:rPr lang="cs-CZ" sz="1050" kern="1200" dirty="0"/>
          </a:br>
          <a:r>
            <a:rPr lang="cs-CZ" sz="1050" kern="1200" dirty="0"/>
            <a:t>	               likvidace úniků</a:t>
          </a:r>
          <a:br>
            <a:rPr lang="cs-CZ" sz="1050" kern="1200" dirty="0"/>
          </a:br>
          <a:r>
            <a:rPr lang="cs-CZ" sz="1050" kern="1200" dirty="0"/>
            <a:t>	         komunikace se SŽDC </a:t>
          </a:r>
          <a:br>
            <a:rPr lang="cs-CZ" sz="1050" kern="1200" dirty="0"/>
          </a:br>
          <a:r>
            <a:rPr lang="cs-CZ" sz="1050" kern="1200" dirty="0"/>
            <a:t>				zajištění trati </a:t>
          </a:r>
          <a:br>
            <a:rPr lang="cs-CZ" sz="1050" kern="1200" dirty="0"/>
          </a:br>
          <a:r>
            <a:rPr lang="cs-CZ" sz="1050" kern="1200" dirty="0"/>
            <a:t>odklizení  komunikace</a:t>
          </a:r>
        </a:p>
      </dsp:txBody>
      <dsp:txXfrm>
        <a:off x="5337871" y="2456537"/>
        <a:ext cx="2752150" cy="1220709"/>
      </dsp:txXfrm>
    </dsp:sp>
    <dsp:sp modelId="{6FFC0E7C-996E-498D-BBBC-2F4FEF350681}">
      <dsp:nvSpPr>
        <dsp:cNvPr id="0" name=""/>
        <dsp:cNvSpPr/>
      </dsp:nvSpPr>
      <dsp:spPr>
        <a:xfrm>
          <a:off x="6713946" y="3715225"/>
          <a:ext cx="849720" cy="186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15"/>
              </a:lnTo>
              <a:lnTo>
                <a:pt x="849720" y="93215"/>
              </a:lnTo>
              <a:lnTo>
                <a:pt x="849720" y="1864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0C2CD-72B3-4F68-8FBB-D81D9356437E}">
      <dsp:nvSpPr>
        <dsp:cNvPr id="0" name=""/>
        <dsp:cNvSpPr/>
      </dsp:nvSpPr>
      <dsp:spPr>
        <a:xfrm>
          <a:off x="6999334" y="3901656"/>
          <a:ext cx="1128665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 dirty="0"/>
            <a:t>odklizení kolejiště</a:t>
          </a:r>
          <a:br>
            <a:rPr lang="cs-CZ" sz="1050" kern="1200" dirty="0"/>
          </a:br>
          <a:r>
            <a:rPr lang="cs-CZ" sz="1050" kern="1200" dirty="0"/>
            <a:t>nakolejení vlaku</a:t>
          </a:r>
        </a:p>
      </dsp:txBody>
      <dsp:txXfrm>
        <a:off x="7014639" y="3916961"/>
        <a:ext cx="1098055" cy="491942"/>
      </dsp:txXfrm>
    </dsp:sp>
    <dsp:sp modelId="{8BD16469-9CD9-4C61-98DA-D671B673C4D0}">
      <dsp:nvSpPr>
        <dsp:cNvPr id="0" name=""/>
        <dsp:cNvSpPr/>
      </dsp:nvSpPr>
      <dsp:spPr>
        <a:xfrm>
          <a:off x="5456664" y="775890"/>
          <a:ext cx="2113441" cy="20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510"/>
              </a:lnTo>
              <a:lnTo>
                <a:pt x="2113441" y="104510"/>
              </a:lnTo>
              <a:lnTo>
                <a:pt x="2113441" y="20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A6449-A3AD-4B8A-827B-F6CFF49C70E8}">
      <dsp:nvSpPr>
        <dsp:cNvPr id="0" name=""/>
        <dsp:cNvSpPr/>
      </dsp:nvSpPr>
      <dsp:spPr>
        <a:xfrm>
          <a:off x="7178191" y="984911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HZSSŽDC</a:t>
          </a:r>
        </a:p>
      </dsp:txBody>
      <dsp:txXfrm>
        <a:off x="7193496" y="1000216"/>
        <a:ext cx="753218" cy="491942"/>
      </dsp:txXfrm>
    </dsp:sp>
    <dsp:sp modelId="{5FE46B5F-5A72-4E4A-8651-4813D2BF44AF}">
      <dsp:nvSpPr>
        <dsp:cNvPr id="0" name=""/>
        <dsp:cNvSpPr/>
      </dsp:nvSpPr>
      <dsp:spPr>
        <a:xfrm>
          <a:off x="7524385" y="1507463"/>
          <a:ext cx="91440" cy="20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0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8AD94-226E-4E8C-9FC8-09B501291760}">
      <dsp:nvSpPr>
        <dsp:cNvPr id="0" name=""/>
        <dsp:cNvSpPr/>
      </dsp:nvSpPr>
      <dsp:spPr>
        <a:xfrm>
          <a:off x="7178191" y="1716484"/>
          <a:ext cx="783828" cy="522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Třetí / čtvrtí </a:t>
          </a:r>
        </a:p>
      </dsp:txBody>
      <dsp:txXfrm>
        <a:off x="7193496" y="1731789"/>
        <a:ext cx="753218" cy="491942"/>
      </dsp:txXfrm>
    </dsp:sp>
    <dsp:sp modelId="{36736974-B996-464F-A2CE-E991CD75A428}">
      <dsp:nvSpPr>
        <dsp:cNvPr id="0" name=""/>
        <dsp:cNvSpPr/>
      </dsp:nvSpPr>
      <dsp:spPr>
        <a:xfrm>
          <a:off x="7215776" y="2239036"/>
          <a:ext cx="354329" cy="272683"/>
        </a:xfrm>
        <a:custGeom>
          <a:avLst/>
          <a:gdLst/>
          <a:ahLst/>
          <a:cxnLst/>
          <a:rect l="0" t="0" r="0" b="0"/>
          <a:pathLst>
            <a:path>
              <a:moveTo>
                <a:pt x="354329" y="0"/>
              </a:moveTo>
              <a:lnTo>
                <a:pt x="354329" y="136341"/>
              </a:lnTo>
              <a:lnTo>
                <a:pt x="0" y="136341"/>
              </a:lnTo>
              <a:lnTo>
                <a:pt x="0" y="2726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6CB060-C3F9-4FF2-A057-26A3DE68185C}">
      <dsp:nvSpPr>
        <dsp:cNvPr id="0" name=""/>
        <dsp:cNvSpPr/>
      </dsp:nvSpPr>
      <dsp:spPr>
        <a:xfrm flipV="1">
          <a:off x="7188698" y="2511719"/>
          <a:ext cx="54154" cy="54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 dirty="0"/>
        </a:p>
      </dsp:txBody>
      <dsp:txXfrm rot="10800000">
        <a:off x="7190284" y="2513305"/>
        <a:ext cx="50982" cy="50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828A1-AB96-42E3-A08A-97BE5CC98624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81917-37AB-4F3C-B340-CE6E00FABB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65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96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19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73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70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7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25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54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8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71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54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20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6D4E6-2327-4D29-A9FD-D0D19959EE5B}" type="datetimeFigureOut">
              <a:rPr lang="cs-CZ" smtClean="0"/>
              <a:t>12.4.2021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C1B71-9FB9-4726-BCE0-14C3660E86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65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48" y="1759951"/>
            <a:ext cx="10434577" cy="50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4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Vážná nehoda na přejezdu ve Stéblové... - Pardubice ŽIVĚ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/>
          <a:stretch/>
        </p:blipFill>
        <p:spPr bwMode="auto">
          <a:xfrm>
            <a:off x="9261357" y="4635132"/>
            <a:ext cx="286707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agédie Karlovarský kraj | REGIONZAPAD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7" y="4801668"/>
            <a:ext cx="269461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asiči trénovali záchranu osob z hořícího vlaku - Naše Pojizeř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2" y="480166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tin Kavka on Twitter: &quot;Vyproštění osob z vagónu hasiči trénují  pravidelně. Jedno cvičení proběhlo nedávno v součinnosti HZS  @Spravazeleznic a @HasiciPraha. Podobné zásahy bývají komplikované s větším  počtem zraněných osob a v neobvyklém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30" y="3304956"/>
            <a:ext cx="259927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Úkoly hasičů</a:t>
            </a:r>
          </a:p>
        </p:txBody>
      </p:sp>
      <p:pic>
        <p:nvPicPr>
          <p:cNvPr id="1026" name="Picture 2" descr="Mariánské Lázně: Práce na vyproštění vagonů budou i dnes pokračovat do  nočních hodin | ZPRÁVY - Karlovarský kraj | REGIONZAPAD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86" y="4967597"/>
            <a:ext cx="26832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ak sešrotoval superb na přejezdu. Namol opilý řidič stačil vystoupit -  Olomoucký dení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07" y="3167597"/>
            <a:ext cx="320338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 Břeclavsku se odehrálo velké cvičení složek IZS, simulován byl střet  dvou vlaků | Týdeník Polici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" y="1766304"/>
            <a:ext cx="269868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 Karlových Varů se srazily dva vlaky. Dva lidé zemřeli, více než 20 bylo  zraněno | Reflex.c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49" y="1912071"/>
            <a:ext cx="27081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Zásah č. 31 – HASIČI Kopřivni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645" y="3167597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2601717" y="1944617"/>
            <a:ext cx="13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průzkum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68969" y="4007734"/>
            <a:ext cx="13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vyprošťování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361634" y="6547392"/>
            <a:ext cx="248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záchrana osob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760101" y="2355168"/>
            <a:ext cx="257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odklizení trati a silnice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189155" y="5623843"/>
            <a:ext cx="141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nakolejení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9784555" y="6435132"/>
            <a:ext cx="141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vyšetřování</a:t>
            </a:r>
          </a:p>
        </p:txBody>
      </p:sp>
    </p:spTree>
    <p:extLst>
      <p:ext uri="{BB962C8B-B14F-4D97-AF65-F5344CB8AC3E}">
        <p14:creationId xmlns:p14="http://schemas.microsoft.com/office/powerpoint/2010/main" val="278326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Vybavení hasičů</a:t>
            </a:r>
          </a:p>
        </p:txBody>
      </p:sp>
      <p:pic>
        <p:nvPicPr>
          <p:cNvPr id="2050" name="Picture 2" descr="Mobilní kolejový vozík | prolift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1" y="189725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uční kolejový vozík 500 kg | THT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96" y="189725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 silnici i po kolejích. Nové technické Renaulty Správy železniční  dopravní cesty umí jezdit jako vlak | POŽÁRY.cz - ohnisko žhavých zpráv |  hasiči aktuálně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89"/>
          <a:stretch/>
        </p:blipFill>
        <p:spPr bwMode="auto">
          <a:xfrm>
            <a:off x="6659511" y="1897258"/>
            <a:ext cx="21955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rážní hasiči mají nový vyprošťovací tank | VLAKY.NET | Emergency vehicles,  Fire trucks, Fire apparat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28" y="189725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RDSTAHL SERVIS s.r.o. - Hydraulická vyprošťovací zařízení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3"/>
          <a:stretch/>
        </p:blipFill>
        <p:spPr bwMode="auto">
          <a:xfrm>
            <a:off x="104239" y="4917318"/>
            <a:ext cx="2760337" cy="139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yprošťovací zařízení Holmatro - www.hzsszdclbc.c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46" y="468104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8432" y="4257805"/>
            <a:ext cx="2207480" cy="18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9003" y="3934880"/>
            <a:ext cx="2764904" cy="18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1"/>
          <a:srcRect t="22091" b="14341"/>
          <a:stretch/>
        </p:blipFill>
        <p:spPr>
          <a:xfrm>
            <a:off x="3340559" y="3697258"/>
            <a:ext cx="2901286" cy="114422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724239" y="3670753"/>
            <a:ext cx="177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Dvoucestný vůz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809112" y="3756033"/>
            <a:ext cx="177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Kolejový vozík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9804841" y="3602911"/>
            <a:ext cx="195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Vyprošťovací tank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592914" y="5974946"/>
            <a:ext cx="399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cs-CZ" dirty="0"/>
            </a:br>
            <a:r>
              <a:rPr lang="cs-CZ" dirty="0"/>
              <a:t>hydraulické vyprošťovací zařízení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8364422" y="5813580"/>
            <a:ext cx="3995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cs-CZ" dirty="0"/>
            </a:br>
            <a:r>
              <a:rPr lang="cs-CZ" dirty="0"/>
              <a:t>variabilní ruční vyprošťovací nástroj </a:t>
            </a: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299077" y="5734880"/>
            <a:ext cx="2929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Motorová kotoučová (rozbrušovací) pila </a:t>
            </a:r>
          </a:p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067239" y="4693935"/>
            <a:ext cx="2007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speciální motorová </a:t>
            </a:r>
          </a:p>
          <a:p>
            <a:r>
              <a:rPr lang="cs-CZ" dirty="0"/>
              <a:t>řetězová pila </a:t>
            </a:r>
          </a:p>
          <a:p>
            <a:br>
              <a:rPr lang="cs-CZ" dirty="0"/>
            </a:b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2"/>
          <a:srcRect t="22804"/>
          <a:stretch/>
        </p:blipFill>
        <p:spPr>
          <a:xfrm>
            <a:off x="626670" y="4215823"/>
            <a:ext cx="2457230" cy="7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5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Vybavení hasičů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342" y="2000076"/>
            <a:ext cx="3306123" cy="18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6494" b="12009"/>
          <a:stretch/>
        </p:blipFill>
        <p:spPr>
          <a:xfrm>
            <a:off x="4446946" y="4377207"/>
            <a:ext cx="6721448" cy="2153770"/>
          </a:xfrm>
          <a:prstGeom prst="rect">
            <a:avLst/>
          </a:prstGeom>
        </p:spPr>
      </p:pic>
      <p:pic>
        <p:nvPicPr>
          <p:cNvPr id="3074" name="Picture 2" descr="Hořící lokomotivu zachránil pohotový mašinfíra | Krimi Plze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68" y="2000076"/>
            <a:ext cx="267119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LEKTRO GLOBAL SLOVAKIA s.r.o. | 824.040 – ZKRATOVACÍ SOUPRAVA VN 38,5k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" y="1802439"/>
            <a:ext cx="3645093" cy="455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664851" y="6395910"/>
            <a:ext cx="361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stabilizační podpěra a blok </a:t>
            </a: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540935" y="3800076"/>
            <a:ext cx="288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naviják</a:t>
            </a: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818106" y="3865943"/>
            <a:ext cx="269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zkratovací souprava</a:t>
            </a:r>
          </a:p>
        </p:txBody>
      </p:sp>
    </p:spTree>
    <p:extLst>
      <p:ext uri="{BB962C8B-B14F-4D97-AF65-F5344CB8AC3E}">
        <p14:creationId xmlns:p14="http://schemas.microsoft.com/office/powerpoint/2010/main" val="2004812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Závěr</a:t>
            </a:r>
          </a:p>
        </p:txBody>
      </p:sp>
      <p:pic>
        <p:nvPicPr>
          <p:cNvPr id="4098" name="Picture 2" descr="Videoreport: Hasičská soutěž v Kaňovicích - SDH Kaňo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9" y="1802440"/>
            <a:ext cx="2863904" cy="48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80329" y="2322674"/>
            <a:ext cx="6689301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Ohlášení na linku 112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Postupovat dle pokynů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Poslat jiné svědky na průzkum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Nebudete-li v ohrožení zdraví, zahajte záchranu osob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Označte místo nehody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Vyčkejte příjezdu IZS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58567" y="5545078"/>
            <a:ext cx="764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Děkujeme za pozornost a nyní vám dáváme prostor na dotazy &lt;3</a:t>
            </a:r>
          </a:p>
        </p:txBody>
      </p:sp>
    </p:spTree>
    <p:extLst>
      <p:ext uri="{BB962C8B-B14F-4D97-AF65-F5344CB8AC3E}">
        <p14:creationId xmlns:p14="http://schemas.microsoft.com/office/powerpoint/2010/main" val="2050003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Údaje autora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76" r="52570"/>
          <a:stretch/>
        </p:blipFill>
        <p:spPr>
          <a:xfrm>
            <a:off x="6657881" y="3060291"/>
            <a:ext cx="5126080" cy="30602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52570" b="55019"/>
          <a:stretch/>
        </p:blipFill>
        <p:spPr>
          <a:xfrm>
            <a:off x="562736" y="3060291"/>
            <a:ext cx="5126080" cy="30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1562582" y="2042932"/>
            <a:ext cx="90340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/>
              <a:t>Obsah</a:t>
            </a:r>
          </a:p>
          <a:p>
            <a:pPr marL="89693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Úvod</a:t>
            </a:r>
          </a:p>
          <a:p>
            <a:pPr marL="89693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Statistiky a příčiny nehod na železničních přejezdech</a:t>
            </a:r>
          </a:p>
          <a:p>
            <a:pPr marL="89693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 Složky IZS při zásazích na železničním přejezdu </a:t>
            </a:r>
          </a:p>
          <a:p>
            <a:pPr marL="89693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Úkoly hasičů </a:t>
            </a:r>
          </a:p>
          <a:p>
            <a:pPr marL="89693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Vybavení hasičů</a:t>
            </a:r>
          </a:p>
          <a:p>
            <a:pPr marL="89693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Závěr </a:t>
            </a:r>
          </a:p>
        </p:txBody>
      </p:sp>
    </p:spTree>
    <p:extLst>
      <p:ext uri="{BB962C8B-B14F-4D97-AF65-F5344CB8AC3E}">
        <p14:creationId xmlns:p14="http://schemas.microsoft.com/office/powerpoint/2010/main" val="172939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7404842" y="1193605"/>
            <a:ext cx="142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Úvod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1" y="1902004"/>
            <a:ext cx="5435294" cy="3600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001326" y="2087199"/>
            <a:ext cx="58627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Železniční přejezd je křížení cesty a železnice.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Železniční přejezd je vždy označen značkou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Každý přejezd má své unikátní označení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zákon</a:t>
            </a:r>
            <a:r>
              <a:rPr lang="en-GB" dirty="0"/>
              <a:t> č. 361/200 </a:t>
            </a:r>
            <a:r>
              <a:rPr lang="cs-CZ" dirty="0"/>
              <a:t>sb., Zákon o provozu na silničních komunikacích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těchto místech je třeba dbát na zvýšenou opatrnost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326" y="4650858"/>
            <a:ext cx="2668892" cy="210619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249" y="4651051"/>
            <a:ext cx="2876487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1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3818106" y="1086548"/>
            <a:ext cx="860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Statistiky 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a příčiny </a:t>
            </a:r>
            <a:r>
              <a:rPr lang="cs-CZ" sz="2800" b="1" dirty="0"/>
              <a:t>nehod na železničních přejezdech</a:t>
            </a:r>
          </a:p>
          <a:p>
            <a:pPr algn="ctr"/>
            <a:endParaRPr lang="cs-CZ" sz="2800" b="1" dirty="0"/>
          </a:p>
        </p:txBody>
      </p:sp>
      <p:pic>
        <p:nvPicPr>
          <p:cNvPr id="1028" name="Picture 4" descr="https://zdopravy.cz/wp-content/uploads/2020/01/prejez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07" y="1754962"/>
            <a:ext cx="8311811" cy="467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83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0.wp.com/dopravacek.eu/wp-content/uploads/2020/07/Dr%C3%A1%C5%BEn%C3%AD-inspekce-po%C4%8Det-nehod-na-%C5%BEelezni%C4%8Dn%C3%ADch-p%C5%99ejezdech.png?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49" y="1881443"/>
            <a:ext cx="9178724" cy="470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818106" y="1086548"/>
            <a:ext cx="860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Statistiky 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a příčiny </a:t>
            </a:r>
            <a:r>
              <a:rPr lang="cs-CZ" sz="2800" b="1" dirty="0"/>
              <a:t>nehod na železničních přejezdech</a:t>
            </a:r>
          </a:p>
          <a:p>
            <a:pPr algn="ctr"/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01009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Statistiky a</a:t>
            </a:r>
            <a:r>
              <a:rPr lang="cs-CZ" sz="2800" b="1" dirty="0"/>
              <a:t> příčiny nehod na železničních přejezdech</a:t>
            </a:r>
          </a:p>
          <a:p>
            <a:pPr algn="ctr"/>
            <a:endParaRPr lang="cs-CZ" sz="28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659758" y="2107201"/>
            <a:ext cx="10735519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Nepozornost, únava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Ostré slunce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Zvednuté závory, ale blikající červená světla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Přejezd bez závor a světel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Keře a budovy u přejezdu, koleje do zatáčky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Porucha na přejezdu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Nefunkční signalizace		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4098" name="Picture 2" descr="OSH Benešov | Okresní sdružení dobrovolných hasič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64" y="2002258"/>
            <a:ext cx="34956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8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318076" y="1127059"/>
            <a:ext cx="86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Složky IZS při zásazích na železničním přejezdu</a:t>
            </a:r>
          </a:p>
        </p:txBody>
      </p:sp>
      <p:pic>
        <p:nvPicPr>
          <p:cNvPr id="3074" name="Picture 2" descr="Obrtel: „Záchranná služba v ČR má dojezd až 20 minut.“ Mají si lidé kupovat  defibrilátory? - Sputnik Česká repub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4413"/>
            <a:ext cx="399260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bor:Škoda Octavia Policie České republiky.jpg – Wikiped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9144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690" y="1958698"/>
            <a:ext cx="3242027" cy="216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t="15983" b="14227"/>
          <a:stretch/>
        </p:blipFill>
        <p:spPr>
          <a:xfrm>
            <a:off x="3870308" y="4417493"/>
            <a:ext cx="4642477" cy="216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788" y="1958698"/>
            <a:ext cx="2764800" cy="2160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302736" y="4008266"/>
            <a:ext cx="20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Záchranná služba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367033" y="4156836"/>
            <a:ext cx="20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Policie ČR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443265" y="4044413"/>
            <a:ext cx="20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HZS ČR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183876" y="6524122"/>
            <a:ext cx="20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HZSSŽDC ČR</a:t>
            </a:r>
          </a:p>
        </p:txBody>
      </p:sp>
    </p:spTree>
    <p:extLst>
      <p:ext uri="{BB962C8B-B14F-4D97-AF65-F5344CB8AC3E}">
        <p14:creationId xmlns:p14="http://schemas.microsoft.com/office/powerpoint/2010/main" val="302680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Složky IZS při zásazích na železničním přejezdu</a:t>
            </a:r>
          </a:p>
          <a:p>
            <a:pPr algn="ctr"/>
            <a:endParaRPr lang="cs-CZ" sz="2800" b="1" dirty="0"/>
          </a:p>
        </p:txBody>
      </p:sp>
      <p:pic>
        <p:nvPicPr>
          <p:cNvPr id="5122" name="Picture 2" descr="Speciální cvičení složek IZS při železniční nehodě u Tlumačova | POŽÁRY.cz  - ohnisko žhavých zpráv | hasiči aktuáln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7" y="2107201"/>
            <a:ext cx="539325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 vlakem se srazilo páté auto za šest dnů. Klid byl jen ve středu - iDNES.c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r="12271"/>
          <a:stretch/>
        </p:blipFill>
        <p:spPr bwMode="auto">
          <a:xfrm>
            <a:off x="6011221" y="2107201"/>
            <a:ext cx="602090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460625" y="5893842"/>
            <a:ext cx="291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JSDHO, HZS ČR, HZSSŽDC ČR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64022" y="5893842"/>
            <a:ext cx="291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HZS ČR, PČR, ZZS, LZS</a:t>
            </a:r>
          </a:p>
        </p:txBody>
      </p:sp>
    </p:spTree>
    <p:extLst>
      <p:ext uri="{BB962C8B-B14F-4D97-AF65-F5344CB8AC3E}">
        <p14:creationId xmlns:p14="http://schemas.microsoft.com/office/powerpoint/2010/main" val="174769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" y="0"/>
            <a:ext cx="1800000" cy="1669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55936" y="511507"/>
            <a:ext cx="382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SHČMS – SDH Líně</a:t>
            </a:r>
          </a:p>
          <a:p>
            <a:r>
              <a:rPr lang="cs-CZ" dirty="0"/>
              <a:t>MH SDH Líně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0764" y="542284"/>
            <a:ext cx="60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/>
              <a:t>Nehody na železničních přejezdech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-2289" y="1735893"/>
            <a:ext cx="1220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18106" y="1086548"/>
            <a:ext cx="860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Úkoly hasičů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93915589"/>
              </p:ext>
            </p:extLst>
          </p:nvPr>
        </p:nvGraphicFramePr>
        <p:xfrm>
          <a:off x="2035711" y="16097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Zaoblený obdélník 14"/>
          <p:cNvSpPr/>
          <p:nvPr/>
        </p:nvSpPr>
        <p:spPr>
          <a:xfrm>
            <a:off x="4566213" y="6331351"/>
            <a:ext cx="5191245" cy="40511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Lékař, PČR, kriminální policie, vyšetřovatel HZS, vyšetřovatel HZSSŽDC</a:t>
            </a:r>
          </a:p>
        </p:txBody>
      </p:sp>
    </p:spTree>
    <p:extLst>
      <p:ext uri="{BB962C8B-B14F-4D97-AF65-F5344CB8AC3E}">
        <p14:creationId xmlns:p14="http://schemas.microsoft.com/office/powerpoint/2010/main" val="8283213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495</Words>
  <Application>Microsoft Office PowerPoint</Application>
  <PresentationFormat>Širokoúhlá obrazovka</PresentationFormat>
  <Paragraphs>127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Bahnschrift SemiLight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Petr Severa</cp:lastModifiedBy>
  <cp:revision>39</cp:revision>
  <dcterms:created xsi:type="dcterms:W3CDTF">2021-03-09T16:37:10Z</dcterms:created>
  <dcterms:modified xsi:type="dcterms:W3CDTF">2021-04-12T14:50:07Z</dcterms:modified>
</cp:coreProperties>
</file>